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6T09:35:40.260"/>
    </inkml:context>
    <inkml:brush xml:id="br0">
      <inkml:brushProperty name="width" value="0.07938" units="cm"/>
      <inkml:brushProperty name="height" value="0.07938" units="cm"/>
      <inkml:brushProperty name="color" value="#33CC33"/>
      <inkml:brushProperty name="fitToCurve" value="1"/>
    </inkml:brush>
  </inkml:definitions>
  <inkml:traceGroup>
    <inkml:annotationXML>
      <emma:emma xmlns:emma="http://www.w3.org/2003/04/emma" version="1.0">
        <emma:interpretation id="{DC5D3DE3-FD01-4065-8F88-3B770055CEDC}" emma:medium="tactile" emma:mode="ink">
          <msink:context xmlns:msink="http://schemas.microsoft.com/ink/2010/main" type="writingRegion" rotatedBoundingBox="1317,4305 1333,3697 1747,3708 1732,4316"/>
        </emma:interpretation>
      </emma:emma>
    </inkml:annotationXML>
    <inkml:traceGroup>
      <inkml:annotationXML>
        <emma:emma xmlns:emma="http://www.w3.org/2003/04/emma" version="1.0">
          <emma:interpretation id="{B4DC6E55-AB77-4336-94A5-762398BD630B}" emma:medium="tactile" emma:mode="ink">
            <msink:context xmlns:msink="http://schemas.microsoft.com/ink/2010/main" type="paragraph" rotatedBoundingBox="1317,4305 1333,3697 1747,3708 1732,43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5AB1C35-80EF-4DE3-9BD2-2CD1D6FEA01D}" emma:medium="tactile" emma:mode="ink">
              <msink:context xmlns:msink="http://schemas.microsoft.com/ink/2010/main" type="line" rotatedBoundingBox="1317,4305 1333,3697 1747,3708 1732,4316"/>
            </emma:interpretation>
          </emma:emma>
        </inkml:annotationXML>
        <inkml:traceGroup>
          <inkml:annotationXML>
            <emma:emma xmlns:emma="http://www.w3.org/2003/04/emma" version="1.0">
              <emma:interpretation id="{F0E9F5C8-F86B-419D-B784-DFB75D521FA4}" emma:medium="tactile" emma:mode="ink">
                <msink:context xmlns:msink="http://schemas.microsoft.com/ink/2010/main" type="inkWord" rotatedBoundingBox="1317,4305 1333,3699 1747,3710 1732,4316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149 382 12 0,'0'-4'6'0,"9"4"5"16,-9 0-4-16,0 0-7 16,0 0 1-16,0 0 0 15,4 0 0-15,-4 0-2 16,9-3 1-16,-1-1 1 0,1 4 1 15,-9 0-1-15,4 0 0 16,0 0 0-16,1 4 1 16,-5-4-1-16,4 0 1 15,-4 0-1-15,0 3 0 0,0-3-1 16,0 0 1-16,-4 0-1 31,-1 0 1-31,1 0-1 16,0-3 0-16,-1 3 0 15,1 0 0-15,0 0 0 0,0 0 0 16,-1 0 0-16,1-4 0 16,-5 4 0-16,5 0 1 15,-4 0-1-15,3 0 0 16,5 0-1-16,0 0 1 0,0 4 0 16,0-4 1-16,0 0-1 15,0 0 0-15,0 0 0 16,0 0 0-16,5 3 0 15,-1-3 1-15,4 4-2 16,1 0 1-16,-5 0 0 16,5 0 0-1,-5 0 0-15,5-1 0 16,-5-3 0-16,0 0 0 16,-4 0 0-16,0 0 1 15,0 0-1-15,0-7 1 0,0 7-1 16,-4-4 0-16,0 0 0 15,-5 0 1-15,1 4-1 16,-1-4 1-16,0 4-1 16,1 0 0-16,-5 0 0 0,4 0 1 15,1 0-1-15,3 0 0 16,-3-7-3-16,-1 3 0 16,1 4-5-16,-5-11 1 15</inkml:trace>
          <inkml:trace contextRef="#ctx0" brushRef="#br0" timeOffset="813.9419">183 375 9 0,'0'7'4'0,"5"-7"3"16,-5 0 0-16,0 0-6 0,0 0 1 15,4 0 1-15,0 0 0 16,-4 0-4-16,0 0 1 0,0 0 2 16,9 0 1-16,-9 0-1 15,4 0 0-15,-4 0-1 16,9 0 0-16,-5 0 0 16,5 0 1-16,-9 0-1 15,4 0 0-15,-4 0 0 0,0 0 1 16,0 0-2-16,0 0 1 15,0 0-1-15,0 0 1 16,0 0-1-16,0 0 0 16,0 0 0-16,0 0 0 15,0 0 0-15,0 0 1 16,0 0-1 0,0 0 0-16,0 0 0 15,0 0 1-15,-4 0-1 0,-1 0 0 16,1 0-1-16,0 0 1 15,-5-4-5-15,1 1 0 16,-5-9-2-16,-4 5 0 16</inkml:trace>
          <inkml:trace contextRef="#ctx0" brushRef="#br0" timeOffset="-1084.9873">-152-149 16 0,'-8'0'8'0,"8"-11"-1"0,0 11 4 15,0 0-11-15,0 0 1 16,0 0 0-16,0-8 1 31,0 4-2-31,0 4 0 0,0 0 1 16,0 0 0-16,0 4 0 15,0 0 1-15,0 4 0 16,0-1 0-16,4 5 0 16,-4 7 0-16,0-4 0 15,0 4 0-15,0 4-1 16,0 0 1-16,0 8-1 0,0-1 0 16,0 1-1-16,4-1 0 15,1-3 0-15,-1 0 1 16,0 0-1-16,1-8 0 0,-5-8 0 15,0-3 0-15,-5-1 0 16,5-7 0 15,0-11 0-15,-4-4 0-16,0-1 0 0,-1 1 0 16,5-4 0-16,-4 0 1 15,4 0-1-15,0-8 0 16,0-3 0-16,0 3 0 15,0 4-1-15,0 0 1 16,4 4 0-16,-4 0 0 0,0 3 0 16,0 5 0-16,0 0 0 15,0-1 0-15,0 1 0 16,0 3 1-16,0 8-1 16,0 0 0-16,0 0 0 15,0 0 1-15,0 0 0 16,5 4 0-16,-1 11 0 0,-4-3 0 15,0 3-1-15,0-4 1 16,0 12-1-16,0 4 1 16,0 0-1-16,0 3 0 0,4 1 0 15,-4-1 1-15,0 5-1 16,0-5 0-16,0-3 0 31,5-4 0-31,-1 0 0 0,0 0 0 16,-4-8-1-16,0-3 1 15,0-12 0-15,0 0 0 16,0-8 0-16,0-4 0 16,0-7 0-16,0 4 0 15,-4-4 0-15,4-4 0 16,0-4 0-16,4 1 0 0,-4-5 0 16,0-3 0-16,0 7 0 15,0-4 0-15,0 5 0 16,0 3 0-16,0 4 0 15,0-1 0-15,0 5 0 16,0 4 0-16,0 3 0 16,0-3 0-1,0 11 0-15,0 0 0 16,0 0 0-16,0 3 1 16,0 9-1-16,0-4 1 15,0 7-1-15,0-4 1 0,0 12-1 16,0 8 1-16,0-1-1 15,0-3 1-15,0 7-1 16,0 8 1-16,4 0-1 0,1 0 0 16,-1-3 0-16,-4-5 1 15,0-11-1-15,4-4 0 16,-4-4 0-16,0-11 0 16,0-4 0-16,0-7 0 15,0-5-1-15,0-3 1 16,-4-8 0-16,0 4 0 0,4-4 0 15,-5 0 0-15,5 0 0 16,0 4 0-16,0-8-1 16,0 4 1-16,5 0 0 15,-5 0 0-15,0 1 0 16,0 6 0-16,0-3 0 16,0 4 0-1,4 7 0-15,0 1 1 16,-4 7-1-16,0 0 0 15,5 7 0-15,-5 5 0 16,4 3 0-16,-8 0 0 0,4 8 0 16,0-4 1-16,0 0-1 15,0 8 0-15,0-4 0 16,4-4 0-16,-8 8 0 16,4 3 0-16,0-7 0 0,4 4 0 15,-4-8 0-15,0-4 0 16,0-3 0-16,-4-1 1 15,4-3-1-15,0 0 1 16,0-5-1-16,0-3 0 16,0 0 0-1,0-15 0-15,0-4-1 16,4 4 1-16,-4-8 0 16,0-8 0-16,4 5-1 15,-4-1 1-15,0 0 0 16,0-3 0-16,4 3 0 15,-4 4 0-15,5 4 0 16,-5 7 0-16,0 1 0 0,0-1 1 16,4 5-1-16,-4 7 0 15,0 0 0-15,0 4 0 0,0-1 0 16,-4 9 0-16,4-1-1 16,-5 1 1-16,5 3 0 15,0 0 0-15,-4 4 0 16,0 4 0-16,4 0 0 15,0 0 0-15,0 4 0 0,-4 3 0 16,4 5 0-16,0-12 0 16,0-4 0-16,0 0 0 15,0-4 0-15,0-3 1 16,0-5-1-16,0 1 0 31,0-4 0-31,0-4 0 0,0 4 0 16,0-4 0-16,0 0 0 15,0 0 0-15,0 3 0 16,0-3 1-16,0 4-1 16,0-4 0-16,0 4-1 15,0 0 1-15,0-4 0 16,0 4 0-16,0-4 0 0,0 4 0 16,0-4 0-16,0 0 0 15,0 3 0-15,-5-3 1 16,5 0-1-16,5 0 0 0,-5 0 0 15,4-7 0-15,0 3 0 16,-4 4 0-16,0 0 0 31,4-4 0-31,-4 4 0 16,9-4 0-16,0 4 0 0,-1 0 0 16,1 0 0-16,-1 0 1 15,1 0-1-15,4 0 0 16,0 0 0-16,-5 0 0 15,1 0 0-15,0 0 1 16,-1 4-2-16,5-4 1 0,-4 0 0 16,-5 0 0-16,-4 0-1 15,0 0 1-15,0 0-1 16,0 0 1-16,-4-4 0 16,-5 4 0-16,-4 0-1 15,0-4 1-15,0 4 0 16,-4 0 1-16,4 0-1 0,0 4 0 15,1 0 0-15,-1 0 0 16,0 0 0-16,4 0 0 0,1-1 0 16,-1-3 1-16,5 0-1 15,-1-3 1-15,1 3-1 16,4-4 0-16,0 4 0 31,0 0 1-31,0 0-1 16,13-4 0-16,-4 4 0 15,3 0 0-15,1 0 0 0,5 4 0 16,-1-4 0-16,0 4 0 16,0-4 0-16,0 0 0 15,1 0 0-15,-6 0 0 16,1 0 0-16,0-4 0 0,-4 0 0 16,-1 0 0-16,-3 4-1 15,-5 0 1-15,-5-4-1 16,5 4 1-16,-4 0 0 15,0 0 0-15,-5 0-1 16,1 0 1-16,-5 4 0 16,-4-4 0-1,-1 4 0-15,5-4 0 16,1 0 0-16,3 4 1 16,0 0-1-16,1-1 0 15,3 1 0-15,1 0 1 0,4-4-1 16,0 0 0-16,0 0 0 15,4 0 0-15,1 0 0 16,8 0 1-16,0 0-1 16,4 0 0-16,-4 0 0 0,4 0 0 15,0 0 0-15,0 4 1 16,0-4-1-16,1 0 0 16,-1 0 0-16,0-4 0 15,-4 0 0-15,-5-3 0 16,1 3-1-16,-5-4 1 0,-4 8-1 15,0 0 1-15,0 0-1 16,0-4 1-16,-4 4 0 16,0-4 0-16,-9 4 0 15,0 0 0-15,0 0-1 16,0 0 1-16,-4-3 0 31,0 3 0-31,0-4 0 0,-1 4 0 16,6 0 0-16,3 0 0 15,0 4 0-15,5-4 1 0,0-4-1 16,4 4 1-16,8 0-1 16,1 0 1-16,0 0-1 15,8 0 1-15,4 0-1 16,-4 0 0-16,1 0 0 16,-1-4 0-16,0 8-1 0,0-4 1 15,-4 4 0-15,0-4 0 16,-5 0 0-16,1 0 0 15,0 0 0-15,-5 0 0 16,-4 0-1-16,0 0 1 16,0 0-1-1,-4 0 1-15,-5 0 0 16,0 0 0-16,-3 0-1 16,-6-8 1-16,-3 0-1 15,-5 8 1-15,0-7-2 16,5-1 1-16,-1 0-10 15,-8 5 1-15</inkml:trace>
          <inkml:trace contextRef="#ctx0" brushRef="#br0" timeOffset="4418.7716">42 291 24 0,'-5'11'12'0,"27"-19"-16"15,-14 5 21 1,-12-5-16-16,4-3 1 16,-4-9 0-16,0-10 1 15,-1-1-4-15,1-11 0 16,-5-4 3-16,5 1 0 15,0 3-1-15,-5 3 0 16,1 9 0-16,-1 7 0 16,5 11 0-16,-1 9 0 0,1 10 0 15,4 9 0-15,0 10 0 16,4 1 1-16,-4 4-1 16,5-1 0-16,-1 5 0 15,0-1 0-15,1-7-1 16,-5-1 1-16,0-10-1 0,0-1 0 15,-5-7 0-15,1-8 1 0,0 0-1 16,-1-12 0-16,1-7 0 16,-4-4 0-16,3-4 0 15,1 1 0-15,0-5 0 16,-1 4 0-16,5 4 0 16,0 1 0-16,-4 2 0 31,4 9 0-31,0 3 0 0,0 8 0 15,0 4 0-15,0 4 1 16,0 11-1-16,0 0 1 16,0 4 0-16,0 4 0 15,0 3 0-15,0 1 0 16,0-1-1-16,0 1 1 16,0-12-1-16,0-4 1 0,0-15-1 15,0-7 0-15,-4-9 0 16,4 5 0-16,0-24-1 15,-9 1 1-15,1-4 0 16,3 7 0-16,1-3-1 16,0 11 1-16,4 4 0 15,0 7 0 1,0 5 0-16,0 7 0 0,0 7 0 16,0 9 1-16,-5 3-1 15,5 4 1-15,0 4-1 16,0-5 0-16,0 9 0 15,5 3 0-15,-5-7 0 16,0-4 0-16,0 0 0 16,0-4 0-16,0-8 0 0,0 5 0 15,0-9 0-15,0 1 0 16,-5-12 0-16,5-3 0 16,0-13 0-16,0 1 0 15,-4 0 0-15,4-11 0 16,-4-1-1-16,4 1 1 15,-5-1 0 1,1 4 0-16,0 8-1 16,0 4 1-16,4 0 0 0,0 15 0 15,0 0 0-15,0 7 1 16,0 9-1-16,4 3 0 16,0 4 0-16,0 11 0 15,1-3 0-15,-1 7 0 16,0 0 0-16,1-4 0 0,3 1 0 15,-3-9 1-15,-1-3-1 16,-4-7 0-16,0-9 0 16,0 1 0-16,0-4 0 15,-4-8 0-15,-1-8 0 16,1-7 0-16,0 8 0 16,4-1 0-16,-5-7 0 0,1 4 0 15,0 4-1-15,-1 3 1 16,1 0 0-16,4 4 0 15,-4 4 0-15,4 4 0 0,0 4 0 16,0-4 0-16,0 0 0 16,0 7 0-16,4-3 0 31,0-1 1-31,1 1-1 16,-1 3 0-16,0-3 0 0,5 0 0 15,-5 3 0-15,5-7 1 16,-1 4-2-16,5-1 1 31,9-3 0-31,-1 0 0 16,5 0 0-16,-4 0 0 0,-1-4 0 15,-4 0 0-15,-4-8 0 16,-4 4 0-16,-5 4 0 16,-4 0 0-16,-4 0-1 15,-5-4 1-15,-4 8 0 16,0-8 0-16,-4 4 0 15,0 4 0 1,0-4 0-16,-5 4 0 16,5 0 0-16,0 0 0 15,8-1 0-15,-4-3 1 0,5 0-1 16,4 0 1-16,-1 0-1 16,5 0 1-16,0 0-1 15,5 0 1-15,3-3-1 16,1-5 0-16,4 8 0 0,4 0 0 15,0-8 0-15,0 12 0 16,5-4 0-16,-5 4 0 16,-9-4-1-16,1 0 1 15,0 4 0-15,-1-4 0 16,-8 0 0-16,-4 0 0 16,0 0-1-16,-5-4 1 0,-8 4-1 15,0 0 1-15,-5 0 0 16,1 0 0-16,4-8 0 15,4 1 0-15,-5 3 0 16,6 0 1-16,7 4-1 16,1 4 1-16,4 0-1 31,0-1 1-31,9 1-1 0,3 0 0 16,-3-4 0-16,8 4 1 0,9-4-2 15,-9 4 1-15,0-4 0 16,1 4 0-16,-1-4-1 15,-9 0 1-15,1 3 0 16,-5 1 0-16,-8-8-1 16,0 4 1-16,-1 4 0 15,-3-4 0-15,-5 4-1 0,0 0 1 16,-4 0 0-16,0-4 0 16,-5-4 0-16,1 0 0 15,3-4 0-15,6-3 0 16,-1-4 0-16,4-8 1 15,5 7-1 1,-1-3 0-16,1 0 0 16,0-4 0-16,4 4 0 15,4 0 0-15,0 0 0 16,5 4 1-16,0-1-1 16,-1 1 0-16,5-4-1 15,-4 0 1-15,4 4 0 16,-5-1 0-16,1 5 0 0,-1 7 1 15,1 4-1-15,0-4 0 16,-5 8 0-16,5 0 0 16,-5 7 0-16,4-3 0 0,-8 7-1 15,9 1 1-15,-5 3 0 16,-4 4 0-16,5 0 0 16,-1-1 0-16,-4 1 0 15,4-11 0-15,0-1 0 0,-4-11 0 16,-4-7-1-16,4-5 1 15,-8-3 0-15,3-8 0 16,-3 0 0-16,8 0 0 16,-5-4 0-16,1 1 0 31,4 3 0-31,4 4 1 0,-4 0-1 16,5 0 0-16,3-1 0 15,5 5 1-15,-4 4-1 16,4 3 0-16,0 4 0 15,-5 0 0-15,5 8 0 16,-4 0 0-16,-1 4 0 16,-3 7 0-16,-1 0 0 0,0 4 0 15,0 0-1-15,-4 1 1 16,0-1 0-16,0-4 0 16,0 0 0-16,-4 0 0 0,-4-3-1 15,-1-4 1-15,-4-5 0 16,4-6 0-16,-3-5 0 31,-1 0 1-31,0-7-1 16,0-4 0-16,4 0 0 0,1 0 1 15,8 0-1-15,0 0 0 16,0-1 0-16,4 1 0 16,0 4 0-16,9 7 0 15,0-3 0-15,0 7 0 16,0 4 0-16,0-4 0 0,0 12 0 15,-5 0 0-15,1 7 0 16,-5-8 0-16,0 9 0 16,1-5 0-16,-5 1-1 15,0 3 1-15,-5-4 0 16,-7 1 0-16,3-4-1 16,-4-1 1-16,-4 1 0 0,0-8 0 31,4-4 0-31,0-7 1 15,0-5-2-15,4 5 1 16,5-12 0-16,0 4 1 0,4 0-2 16,4 0 1-16,0-1-1 15,5 5 1-15,4 4 0 16,0 3 0-16,0 0-1 16,0 8 1-16,-1 8 0 0,1 4 0 15,0 3 0-15,-4 8 0 16,-1 3 0-16,1 9 1 15,-5 3-1-15,-4 0 0 16,-4-7 0-16,0-4 0 16,-9-5-1-16,4-6 1 0,-4-12 0 15,0-4 0-15,1-8 0 16,-6-4 0-16,5-3 0 16,9-4 0-16,0-4 0 15,0-4 1-15,-1 1-2 16,10-1 1-16,-5 4-1 15,8 4 1 1,1 4-1-16,4 3 0 16,0 1 0-16,-1 3 1 15,1 0 0-15,0 5 0 0,0-1 0 16,0 0 0-16,-4 8 0 16,-5 3 1-16,0 9-1 15,-4-1 0-15,0 8 0 16,0 0 1-16,-8 0-1 15,-5 4 0-15,-4-8 0 16,-1-4 0-16,5-4 0 0,1-7 1 16,-6-4-1-16,5-11 0 15,1-1 0-15,-1-7 0 16,4-4 0-16,1 0 0 16,-1 0 0-1,9 4 1-15,-4 0-1 16,8 4 0-16,-4 3 0 15,9 5 0-15,3-1 0 16,1 8 0-16,-4-4 0 16,4 8 0-16,0 8 0 15,0-1 0-15,-5 8 0 16,1 4 0-16,-5 8 0 0,-8-1 0 16,-1 1-1-16,1 3 1 15,-9-3 0-15,-4-1 0 16,0-11-3-16,0-3 1 0,0-13-8 15,-9-3 0-15</inkml:trace>
          <inkml:trace contextRef="#ctx0" brushRef="#br0" timeOffset="7167.9513">-57 314 18 0,'-9'19'9'0,"22"-19"-7"0,-9 3 13 15,5 1-13-15,-5 4 0 0,5-4 0 16,0 0 1-16,-5-4-4 15,4 0 1-15,1 0 2 16,0-4 0-16,-1-4-1 16,9 0 1-16,-4 1 0 15,4-1 0-15,1-3-1 0,-5 3 0 16,-1 4 0-16,1 0 1 16,-4-3-2-16,0-1 1 15,-9 8-1-15,0 8 0 16,0-1 0-16,-5 1 0 31,-8 0 0-31,0 3 1 0,-4-3-1 16,0-4 1-16,0-1-1 15,4 1 1-15,0 0-1 16,5-4 0-16,-1 0 0 16,0 0 1-16,5 0-1 15,4 0 1-15,0 4-1 16,9-4 0-16,-1 4 0 0,1-4 0 15,4 0 0-15,0 0 0 16,4-4 0-16,-4 0 0 16,-5 0 0-16,5 0 0 0,-4-3-1 15,-1-1 1-15,-8 8 0 16,0 0 0-16,0 4 0 31,0-4 0-31,-4 4 0 16,0 7 0-16,-1-3 0 15,1-4 0-15,-4 3-1 0,-1-3 1 16,-4 0 0-16,0-4 1 16,0-4-1-16,0 0 0 15,5-3-1-15,-5-9 1 16,4-6 0-16,-4-1 0 0,1-4-1 16,-1-4 1-16,4 5-2 15,5-5 1-15,-1 4-1 16,1 1 1-16,4-1 0 15,0 0 0-15,0 4 0 16,0 4 0-16,4 4 1 16,-4 3 0-16,5 1 0 0,-1-4 0 15,0 7 0-15,-4-4 0 16,0 5 0-16,0-1 0 16,0 1 0-16,0 3 0 0,-4 0 0 15,4 4 1-15,0-4 0 16,-4 4 0-16,-1 8-1 31,1-4 1-31,4 7 0 16,0-7 1-16,0 0-2 15,0-4 0-15,0 0-1 0,0 0 1 16,0-8-1-16,0 0 1 16,0 1-1-16,0 3 1 15,0 0 0-15,0 4 0 16,0 0 1-16,0 0 0 0,0 0-1 15,0 0 1-15,0 0-1 16,0 0 0-16,0 0 0 16,0 0 0-16,0 0 0 15,0 0 0-15,0-8 0 16,0 8 1-16,0 0-1 16,0 0 0-1,0 4 0-15,0-4 1 16,0 0-1-16,4-7 0 15,-4 7 0-15,0 0 0 16,0 0 0-16,0 0 0 0,0 0 0 16,5 0 1-16,-1-4-1 15,5 0 1-15,-1 4-1 16,1 0 0-16,-1 0 0 16,1-4 0-16,0 4 0 15,-1 0 1-15,5 0-1 0,4 0 0 16,-4 4 0-16,0 0 0 15,0-4 0-15,0-4 1 16,0 4-1-16,-5 0 1 16,1-4-1-16,0 0 0 0,-9 4 0 15,0 0 0-15,0 0 0 16,-5 0 0-16,-3 0 0 16,-1 0 0-16,-4 0 0 15,0 12 0-15,-4-5 0 16,0 1 0-16,0 0 0 31,0-4 0-31,8 3 0 0,0-3 1 16,5 0-1-16,0-8 1 15,4 0-1-15,0 4 0 0,8-4 0 16,1 4 1-16,4-3-1 16,0-5 0-16,-5 4-1 15,1 4 0-15,-9-8-3 16,0 1 0-16,-4 3-6 15,-14-4 1-15</inkml:trace>
          <inkml:trace contextRef="#ctx0" brushRef="#br0" timeOffset="-4672.7724">-27 61 23 0,'13'12'11'0,"-17"-12"-10"16,4 0 11-16,0 0-10 15,0 0 0-15,0 4 1 16,0-4 1-16,0 4-4 15,0 3 0-15,0 1 3 16,0 3 0 0,0 8-1-16,0 4 1 0,-5 8-1 15,5-1 0-15,0-7-1 16,0 0 0-16,5-7-1 16,-1-9 0-16,-4-7 0 15,8-11 1-15,-3-5-2 16,-5-7 1-16,0 8 0 15,0-4 0-15,0 0 0 0,0 0 0 16,0 0 0-16,0 0 0 16,0 0 0-16,0 3 0 15,4 5 0-15,-4 3 0 16,0 8 0-16,-4 4 0 16,4 0 0-16,0 7 0 15,4 5 0 1,-4 3 1-16,0 4-1 15,4 3 0-15,1 1 0 16,-1 4 1-16,-4-5-1 16,4-6 1-16,-4-1-1 15,5-8 0-15,-5-11 0 16,0 0 0-16,0-15 0 16,0-4 0-16,0-8 0 0,0-4 0 15,-5 5 0-15,5-1 0 0,0 4 0 16,0 4 0-16,0 0 0 15,0 4 0-15,0 3 0 16,0 4 0-16,0 1 0 16,0 7 0-16,5 4 0 15,-1 3 0-15,-4 5 0 0,4 3 0 16,-4 0 0-16,4 4 1 16,1 4-1-16,-1 4 1 15,-4-4-1-15,4-4 1 16,-4-4-1-16,5 1 0 15,-5-9 0-15,4-7 0 32,-4-15 0-32,4-4 0 0,-4 0 0 15,0-4 0-15,-4-4 0 16,4 0 0-16,-4 4 0 16,4 1 0-16,0 2-1 15,0 5 1-15,0 0 0 16,0 7 1-16,0 8-1 15,0 0 0-15,0 4 0 0,-5 8 0 0,5-1 0 16,0 4 0-16,5 1 0 16,-1 3 0-16,0 4 0 15,0 7 0-15,1 1 0 16,3-5 1-16,-3-7-1 16,-1 4 0-16,0-7 0 31,-4-9 0-31,0-7 0 0,-4 0 0 15,0-7 0-15,4-12 0 16,-5-4-1-16,1-8 1 16,0 4 0-16,4-3 0 15,-5-1-1-15,5 5 1 16,0-5 0-16,5 8 0 16,-10 8 0-16,5 0 0 0,0 3 0 15,0 4 1-15,0 8-1 16,9 8 0-16,-5 7 0 0,-4 1 0 15,5 3 0-15,-5 0 0 16,0 4 0-16,8 11 0 16,-8 0 0-16,5-3 0 15,-5 0 0-15,4 3 1 0,0-11-1 32,0-8 0-32,1-11 0 15,-5-4 0-15,-5-15 0 16,5-4 0-16,5-8 0 15,-10 0 0-15,5-7-1 16,5-4 1-16,-5 3 0 16,0 1 0-16,0 3 0 0,0 5 0 15,0 6 0-15,0 5 0 16,0 0 0-16,4 7 0 16,-4 8 0-16,0 4 0 15,0 4 0-15,0 3 0 16,-4 12 0-16,8 4 0 15,-8-4 0-15,4 3 0 0,0 5 0 16,4 7 1-16,0-7-1 16,1-1 0-16,-5-3 0 15,4 0 0-15,-4-12 0 16,0-3 0-16,0-9 0 16,0-3 0-16,0-7 0 15,0-9 0 1,-4-10-1-16,4 3 1 0,-5 0 0 15,5-8 0-15,0 5 0 16,-4-5 0-16,4 0 0 16,4 9 0-16,-4 2 0 15,0 5 1-15,0 4-1 16,0 3 0-16,0 8 0 16,5 4 0-16,-5 4 0 0,4 3 0 15,-4 8 0-15,9 0 1 16,-5 4-1-16,0 4 1 15,0 7-1-15,-4 1 1 16,5-1-1-16,-1 0 1 16,-4 1-1-16,4-12 0 15,-4-8 0 1,5-4 0-16,-5-3 0 16,0-8 0-16,0-4 0 15,0-11 0-15,-5-4 0 0,5-4 0 16,0 4 0-16,0-12 0 15,-4 8 0-15,4-3 0 16,-4-1 0-16,4 0 0 16,0 4 0-16,0 0 0 0,0 4 0 15,0 4 0-15,0 3 0 16,0 12 0-16,0 0 0 16,0 0 0-16,0 4 0 15,4 0 0-15,-4 4 0 16,0-1 0-16,0 9 0 15,0 3 0-15,-4 0 0 0,4 4 0 16,0 3 0-16,0 5 0 16,0 3 0-16,0 5 0 15,0-13 0-15,0-3 0 16,0-4 0-16,4-3 0 0,-4-5 0 16,4-3 0-16,-4-8 0 31,0-8 0-31,0-7 0 15,0-4 0-15,0-4 0 0,0 0 0 16,0-8 0-16,0 1 0 16,0 3 0-16,0 0 0 15,0 1 0-15,0-1 0 16,5 4 0-16,-5 0 0 16,0 4-1-16,4 4 1 0,-4-1 0 15,0 1 1-15,4 4-1 16,-4 3 0-16,4 12 0 15,-4 0 0-15,0 3 0 16,0 1 1-16,0 3-1 16,0 5 0-16,5 3 0 15,-5 0 0 17,0 27 0-32,4-4 1 15,-4 0-1-15,0-8 0 0,4 0 0 16,-4-11 0-16,0-4 0 15,5-3 0-15,-5-12-1 16,0-1 1-16,0-3 0 16,0-7 0-16,0-5-1 15,0 1 1-15,0-12 0 0,-5 0 0 16,5 0 0-16,0 0 0 16,-4 4 0-16,4 0 0 15,0 4 0-15,0-8 0 16,0 4 0-16,0 0 0 15,0 3 0 1,4 5 1-16,-4 3-1 16,0 1 0-16,0 7 0 15,0 0 0-15,0 0 0 16,0 3 1-16,0 5-1 16,0 0 0-16,0 3 0 15,0 1 0-15,5 7-1 16,-5 4 1-16,4-4 0 0,0 7 0 15,-4 1 0-15,5-4 0 16,-5 4 0-16,0 0 0 0,0-8 0 16,0-4 1-16,0 0-2 15,0-3 1-15,0-9 0 16,0 1 0-16,0-4 0 16,0-7 0-16,0-1 0 15,0-11 0-15,0 0 0 0,0 0 0 16,0 0 0-16,-5-4 0 15,1 0-1-15,4 0 1 16,0 4 0-16,0 0 0 16,0-4 0-16,0-4 1 31,0 4-1-31,0 8 0 0,0 0 0 16,0 3 0-16,0 4 0 15,0 1 0-15,0-1 0 16,0 1 0-16,0 7 0 15,0 0 0-15,0 3 0 16,4 1 1-16,-4 0-2 16,0 4 1-16,0-1 0 0,0 9 1 15,0 3-2-15,5-4 1 16,-5 4 0-16,0 4 1 0,0 4-1 16,0 3 0-16,0 1 0 15,4-1 0-15,-4-3 0 16,0-8 1-16,0 0-1 31,0-3 0-31,0-5 0 16,0-3 0-16,0-1-1 0,0-7 1 15,0-7 0-15,0-9 0 16,-4 5-1-16,4-4 1 16,-5-4 0-16,5-1 0 15,0-6 0-15,-4 3 0 16,4 0 0-16,0-4 0 0,0 4 0 15,0-4 0-15,0 5 0 16,0-1 0-16,0 4 0 16,0 3 0-16,0 1 0 15,0 0 1-15,0 7-1 16,0 8 0-16,0 0 0 16,0-8 0-16,0 12 0 0,0 0 0 15,0 4 0-15,0-1 0 16,0 5 0-16,0-1 0 0,0 5 0 15,0 3 0-15,0 0 0 16,0 0 0-16,-4 4 0 16,4 3 0-16,0 5 0 31,0-8 0-31,0 0 0 16,0 0 0-16,0-8 0 0,0-3 0 15,0-5 0-15,0-3 0 16,0-4 0-16,0-11 0 15,0-5-1-15,0-7 1 16,0 4 0-16,0 0 0 16,0 0 0-16,0-4 1 0,0 0-1 15,0-4 0-15,0 5 0 16,0-1 0-16,0 0 0 16,0 0 0-16,4 0 0 15,-4 4 0-15,0 0 0 16,0 3 0-16,4 5 0 15,-4 3 0 1,0-3 0-16,0 3 0 16,0 8 0-16,0 0 0 15,0-4 0-15,0 4 0 0,0 0 0 16,0 0 0-16,0 8 0 16,0 3 0-16,0 5 0 15,0 3 0-15,-4 0 0 16,4 4 0-16,0 0 0 0,0-4 1 15,-4-4-2-15,4 0 1 16,0 1 0-16,0-5 0 16,0-3 0-16,0-1 1 15,0-3-1-15,0-8 0 16,0 1 0-16,0-5 0 16,0-3 0-16,0-5 0 0,0 1-1 31,0-4 1-31,0 4 0 15,0-8 0-15,0 4 0 16,0-1 0-16,0 5 0 16,4 4 0-16,-4-1 0 15,0 1 0-15,0-1 0 16,0 5 0-16,0-1-1 0,0 8 1 16,0 0 0-16,0 0 1 0,0 0-1 15,0 0 0-15,-4 4 0 16,4 0 0-16,0 3 0 15,0 5 1-15,0-1-2 16,0 1 1-16,0 3 0 16,0 0 0-16,0 1 0 0,0 3 0 15,0-4 0-15,0 4 0 16,0-4 0-16,0-3 1 16,0-1-1-16,0-3 0 15,0-4 0-15,0-4 0 16,0-8-1-16,0 0 1 15,0-3 0 1,0 0 0-16,0-9 0 16,0 1 0-16,0-4 0 15,0 4 0-15,4 4 0 16,-4 4 0-16,4-1 0 16,-4 4 0-16,0 1 0 15,0-1 0-15,0 8 0 16,0 0 1-16,0 0-2 0,0 0 1 15,0 0 0-15,0 0 0 0,0 0 0 16,0 0 0-16,0 0-1 16,0 0 1-16,0 8 0 15,-4 3 0-15,0-3 0 16,4 3 0-16,-5 5 0 31,5-1 0-31,0 4 0 0,0 0 1 16,0-4-1-16,0 1 0 15,-4 3 0-15,4-8 0 16,0 1 0-16,0-5 0 16,0 1 0-16,0 0 0 15,-4-8 0-15,4-4 0 16,0-8-1-16,0-3 1 0,0 0 0 16,0-4 0-16,0-4 0 15,0 0 1-15,0 0-1 16,0 8 0-16,4-1 0 15,0 5 0-15,-4-1 0 16,5 1 0-16,-5 3 0 16,0 1 0-16,0-1 0 0,0 8 0 15,0-11-1-15,0 11 1 0,0 0 0 16,0 0 0-16,0 0 0 16,0 0 0-16,0 0 0 15,0 0 1-15,0 0-1 16,0 0 0-16,0 0 0 31,0 0 0-31,0 0 0 0,0 0 0 16,0 0 0-16,0 0 0 15,0 0 0-15,0 0 0 16,0 0 0-16,-5 0 0 16,5 0 0-16,0 0 0 15,0 0 0-15,-4 0 0 16,0 3-1-16,-1 5 1 0,1-8 0 15,-4 0 0-15,-1 4-1 16,0 0 1-16,-8 0 0 16,4-1 0-16,-4 1 0 15,4 0 0-15,-4 0 0 16,4-4 1-16,-4 0-1 16,0 0 0-1,4 0 0-15,4-4 0 16,1 0-1-16,-1 4 1 0,5 0-1 15,0-4 0-15,-1 4 0 16,5-3 0-16,0 3 0 16,0-4 1-16,0 4-1 15,0 0 1-15,9 0 0 16,-5 0 0-16,0-4 0 0,5 4 0 16,0 0 0-16,-1 0 0 15,1 0 0-15,-1 0 0 16,1 0 0-16,8 0 0 15,-4 0 0-15,0 0 0 16,4 0 0-16,-4-4 1 16,0-4-1-16,0 5 0 0,0-1 0 15,0 4 1-15,-5 0-1 16,1 0 0-16,-5 0 0 16,0 0 0-16,-4 0 0 15,0 0 1-15,0 0-1 16,-4 0 0-16,-5 0 0 31,1 4 1-31,-5-1-1 0,-4-3 1 16,0 8-1-16,-5-4 1 0,1-4-1 0,-1 0 1 15,5 0-1-15,0 0 0 16,4 4 0-16,0-4 1 16,0 0-1-16,5 0 1 31,3 0-1-31,-3 0 0 0,3 0 0 0,5 0 1 15,0 0-1-15,5 0 0 16,-1 0 0-16,5 0 0 16,-1 0 0-16,5 0 0 15,0 0 0-15,0 0 0 16,4-4 0-16,0 0 0 16,0 4 0-1,1 0 0-15,-1 0 0 16,-4 0 0-16,0 0 0 15,-5 0 0-15,1 0 0 16,-5-8 0-16,-4 8 0 16,0 0 0-16,0 0 0 15,0-3 0-15,-4-1-1 16,-5 4 1-16,1-4 0 0,-10 4 0 16,1 0-1-16,-4 0 1 15,-1 0 0-15,1 0 0 16,-5 4 0-1,4 0 0-15,1-4 0 16,4 0 1-16,4 0-1 16,4 0 1-16,1 0-1 0,3 3 1 15,1 5-1-15,4-8 1 16,0 0-1-16,9 0 0 16,4 0 0-16,-1 0 1 15,6 0-1-15,3 0 0 16,1 0 0-16,-1 0 1 31,1 0-1-31,-1 0 0 0,-4-8-1 16,0 8 1-16,-4 0 0 15,0 0 0-15,0 0-1 16,-4 0 1-16,-1 0 0 16,1 0 0-16,-9 0-1 15,0 0 1-15,0 0-1 16,0 0 1-16,-9 0 0 0,1 0 0 15,-5 0 0-15,0-3 0 16,-4-1 0-16,0 0 0 0,-5 0 0 16,1 0 0-16,-1 4 0 15,1 0 0-15,3 0 0 16,6 0 0-16,-1 0 0 31,4 4 0-31,0-4 0 0,1 0 1 16,4 0-1-16,-1 0 1 15,1 0-1-15,4 0 1 16,0 0-1-16,0 0 1 16,9 0-1-16,-1 0 0 15,1-4 0-15,-1 1 0 16,1-1 0-16,4 4 0 0,0 0 0 16,4 0 0-16,0 0 0 15,5 0 0-15,-1 0 0 16,-4 0 0-16,0 0 0 15,1 0 0-15,-5 0 0 16,-1 0 0-16,-3-4 0 16,0 0 0-16,-5 0-1 0,-4 4 1 15,0 0-1-15,0 4 1 16,0-4 0-16,-4 4 0 0,-1 0-1 16,-3 0 1-16,-5-4 0 15,0 3 0-15,-9-3 0 16,1 0 0-16,-1 0 0 31,1 0 0-31,0 0 0 0,-1 0 0 16,5 0 0-16,4 0 1 15,4 0-1-15,1 0 1 16,-1 0-1-16,5 0 1 16,0 0-1-16,4 0 1 15,0 0-1-15,0 0 1 16,8 0-1-16,1 0 1 0,-1 0-2 15,5 0 1-15,4 0 0 16,1 0 1-16,-1-3-1 16,4 3 0-16,1 0 0 15,-1-4 0-15,1 4 0 16,-5 0 0-16,0 0 0 16,0 0 0-1,-4 0-1-15,0-4 1 16,-4 4 0-16,-1-4 0 15,-8 4-1-15,0 0 1 16,0 0 0-16,0 0 0 0,-4 0-1 16,0 0 1-16,-5 0-1 15,0 4 1-15,-3 0 0 16,-1 0 0-16,-4-1 0 16,-1 1 0-16,1-4 0 0,-4 0 0 15,3 0 0-15,1 0 0 16,0 0 0-16,4 0 1 15,5 0-1-15,-1 0 1 16,0 0-1-16,5 0 0 16,0 0 0-16,4 0 1 0,0 0-1 15,8-4 0-15,1 1 0 16,0 3 0-16,4 0 0 16,-1 0 1-16,1 0-1 15,0 0 0-15,0-4 0 16,0 4 0-16,0 0 0 31,0-4 0-31,0 0 0 0,-5 0 0 16,1 4-1-16,-9 0 1 15,0 0 0-15,0 0 0 16,0 0-1-16,0 0 1 0,0 0-1 16,-4 0 1-16,-5 0 0 15,0 0 0-15,-4 4-1 16,1 0 1-16,-6-4 0 15,1 4 0-15,0 0 0 16,0-1 1-16,0 1-1 0,-1-4 0 16,6 0 0-16,3 0 0 15,0 0 0-15,5 0 1 16,0 0-1-16,-1 0 0 16,5 0 0-1,0 0 1-15,0 0-1 16,9-4 0-16,4 1 0 15,0 3 1-15,4 0-1 16,0 0 0-16,-4 0 0 16,4 0 0-16,-8 0 0 15,4 0 0-15,0-4 0 16,-5 4 0-16,-3-4 0 0,-5 4 0 16,0-4-1-16,0 4 1 15,-9-4-1-15,0 0 1 16,1 1-1-16,-5 3 1 0,0 0-1 15,-4 0 1-15,0 0 0 16,-1 0 0-16,1 0 0 16,0 3 0-16,4 1 0 15,0-4 0-15,0 0 0 16,0 4 0-16,5-4 0 0,4 0 1 16,-5 0-1-16,5 0 0 15,4 0 0-15,0 0 1 16,0 0-1-16,4-4 1 31,5 4-1-31,-1 0 0 0,5-4 0 16,0 4 0-16,4-3 0 15,0 3 1-15,1-4-1 16,3 0 0-16,1 4 0 16,-1-4 0-16,-4 0 0 15,0 4 0-15,1 0 0 16,-6 0 0-16,1 0 0 0,0 0 0 15,-4 0-1-15,-1 0 1 16,-3 0-1-16,-5 4 1 16,0 0 0-16,-5 0 0 15,1 0-1-15,-4-1 0 0,-5 1 1 16,-5 0 0-16,-3 0-1 31,-5-4 1-31,5 0 0 16,-1 0 1-16,1 0-1 15,-1 0 0-15,5 0 0 0,4 0 0 16,0 0 0-16,0 0 1 16,0 0-1-16,5 0 0 15,-1 0 0-15,1 0 0 16,-1-4 0-16,1 0 0 0,3 0 0 16,1 4 1-16,0-3-1 15,-1-1 0-15,5 4-1 16,0 0 1-16,0 0-3 15,0 0 1-15,-4 0-3 16,0 0 0-16,4-4-7 16,-5 4 1-16</inkml:trace>
          <inkml:trace contextRef="#ctx0" brushRef="#br0" timeOffset="-12508.9687">16 123 27 0,'0'0'13'0,"-4"15"-11"0,-1-8 14 16,1 5-16-16,4 3 0 16,0 4 0-16,-4 0 1 15,4 0-2-15,0-3 1 16,0-9 0-16,0-7 0 15,4-7 0-15,-4-12 0 16,0-4 0-16,0 4 0 0,0-4-1 16,0-4 1-16,0 0 0 15,0-7 0-15,0 7 0 16,0 8 0-16,0 4 0 16,0 3 0-16,0 12 1 15,0 0 1-15,4 8 0 16,1 7 0-16,-5 8 0 15,4-4 0-15,0 8 0 16,5-8 1-16,-5 0-2 16,5 0 0-16,-1-11-3 15,-8-4 1-15,-4-8-6 16,0-8 1-16,-5-7-3 16,1-4 0-16</inkml:trace>
          <inkml:trace contextRef="#ctx0" brushRef="#br0" timeOffset="5535.982">-113-38 13 0,'4'-4'6'0,"1"16"7"16,-5-8-1-16,0-4-11 15,0 0 1-15,0 0 1 16,0-8 0-16,0 12-4 16,0 0 1-16,0 3 2 0,0 5 0 15,0 7-1-15,0-4 1 16,0 4-1-16,0-4 0 16,0 1-1-16,4-9 1 15,0 1-1-15,-4-8 0 0,0 0-1 16,0-15 1-16,4-4-1 31,1 0 1-31,-5-4-1 16,-5 0 1-16,5 4 0 0,0-1 0 15,0 5-1-15,0 4 1 16,5-1 0-16,-1 5 0 16,-4 7 0-16,0 0 1 15,4 3 0-15,1 1 0 16,-1 4 0-16,0 0 0 0,-4 3 1 15,0 4 0-15,0 1-1 16,0-1 1-16,0 4-1 16,0 0 0-16,-4 0-1 15,4 0 1-15,0-3-1 16,0-5 0-16,-4 0 0 16,4-3 1-1,-5-4-2-15,1-8 1 16,4-7 0-16,0-5 0 15,0-3-1-15,0-4 0 0,-4 4 0 16,4 0 0-16,0 8 1 16,-5-8 0-16,5 7-1 15,0 4 1-15,0 1 0 16,0-5 0-16,0 5 0 16,5-1 1-16,-5 8-1 0,0 0 0 15,0 0 0-15,0 0 0 16,0 4 0-16,0 0 0 15,4 3 0-15,-4 1 0 16,0 3 0-16,0 1 1 16,-4 7-1-16,4 4 1 15,0 15-1 1,4 0 1-16,0-3-2 16,-4-9 0-16,5-3-5 15,-5-7 0-15,-9-5-3 16,0-7 0-16</inkml:trace>
          <inkml:trace contextRef="#ctx0" brushRef="#br0" timeOffset="9702.3586">175-133 9 0,'0'0'4'0,"4"0"-2"15,-4 0 4-15,0 0-5 16,0 0 0-16,0 0 1 16,0 0 1-16,0 0-3 15,0 0 0 1,0 0 2-16,0 0 1 16,0 0-2-16,4-8 1 0,-4 8-1 15,5-8 0-15,-5 8 0 16,0 0 1-16,0 0-1 15,0 0 1-15,0 0-1 16,0 0 1-16,0 0-1 16,4-3 0-16,-4 3-1 0,4 0 1 15,-4 0-1-15,0 0 1 16,0 0-1-16,5 3 1 16,-1-3 0-16,-4 4 0 15,0 0 0-15,0 0 0 16,0 0-1-16,0-1 0 15,-4 9-2-15,-1-4 0 0,1-1-5 16,-9 5 0-16</inkml:trace>
          <inkml:trace contextRef="#ctx0" brushRef="#br0" timeOffset="11702.669">226-114 16 0,'0'4'8'0,"0"-4"-5"0,0 0 9 16,0 0-12-16,0 0 1 31,0 0 0-31,0 0 1 0,0 0-2 16,0 0 0-16,0 0 1 15,0 0 0-15,0 0 0 16,0 0 1-16,0-4-1 15,0 4 1-15,0 0-1 16,0 0 1 0,0 0 1-16,0 0 0 15,0 0-1-15,0 0 1 16,0 0 0-16,0 0 0 16,0 0-1-16,0 0 0 15,0 0-2-15,0 0 1 0,0 0-1 16,0 0 0-16,-4 0-1 15,0 0 0-15,0 0-6 16,-1 0 1-16,-3 4-4 0,3-4 1 16</inkml:trace>
          <inkml:trace contextRef="#ctx0" brushRef="#br0" timeOffset="10755.4738">209-133 7 0,'-4'-8'3'0,"8"8"4"0,-4 0-2 16,0 0-4-16,0 0 0 16,0 0 2-16,0 0 0 0,0 0-3 15,0 0 0-15,0 0 3 16,0 0 0-16,0 0-1 16,9-4 1-16,-9 4-2 15,4 0 1-15,-4 0-1 16,0 0 1-16,0 0-1 15,4 0 0-15,-4 4-1 0,0 0 1 16,0-4-1-16,0 4 1 0,0-1-1 16,0 5 1-16,0-4-1 15,0-4 0-15,0-4-1 16,0 4 0-16,-4-8-6 16,0 8 1-16</inkml:trace>
          <inkml:trace contextRef="#ctx0" brushRef="#br0" timeOffset="12717.9717">218-137 17 0,'-4'4'8'0,"8"-8"-4"0,-4 4 10 15,0 0-12-15,4-8 1 16,-4 8 0-16,4-7 1 0,-4 7-5 16,0 0 1-16,0 0 3 15,0 0 0-15,0 0-1 16,0 0 0-16,0 0-1 16,0 0 1-16,0 0-1 15,0 0 1-15,0 0-1 0,0 0 0 16,0 0-1-16,0 0 1 15,0 0-1-15,0 0 0 0,0 0-1 16,0-4 1-16,0-4-4 16,0 4 1-16,-4 4-6 15,0 8 0-15</inkml:trace>
        </inkml:traceGroup>
        <inkml:traceGroup>
          <inkml:annotationXML>
            <emma:emma xmlns:emma="http://www.w3.org/2003/04/emma" version="1.0">
              <emma:interpretation id="{3505A914-9844-484E-8A85-85831E70DC91}" emma:medium="tactile" emma:mode="ink">
                <msink:context xmlns:msink="http://schemas.microsoft.com/ink/2010/main" type="inkWord" rotatedBoundingBox="1690,3739 1690,3707 1724,3708 1723,3739"/>
              </emma:interpretation>
              <emma:one-of disjunction-type="recognition" id="oneOf1"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-</emma:literal>
                </emma:interpretation>
                <emma:interpretation id="interp3" emma:lang="" emma:confidence="0">
                  <emma:literal>o</emma:literal>
                </emma:interpretation>
                <emma:interpretation id="interp4" emma:lang="" emma:confidence="0">
                  <emma:literal>0</emma:literal>
                </emma:interpretation>
                <emma:interpretation id="interp5" emma:lang="" emma:confidence="0">
                  <emma:literal>_</emma:literal>
                </emma:interpretation>
              </emma:one-of>
            </emma:emma>
          </inkml:annotationXML>
          <inkml:trace contextRef="#ctx0" brushRef="#br0" timeOffset="13889.9187">192-160 21 0,'4'-4'10'0,"1"0"-6"0,-5 4 12 0,0 0-15 15,0 0 0-15,0 0 2 16,8 0 0-16,-8 0-4 16,5 0 1-16,-5 0 2 15,0 0 1-15,4-4 0 16,0 1 0-16,-4 3-1 0,4-8 1 15,-4 0 0-15,0 8 0 16,0 0-2-16,0 0 1 16,0 0-1-16,0 0 0 15,0 0-1-15,0 0 0 16,0 0 0-16,0 0 0 16,0 0-4-16,-4 0 1 0,-4 0-8 15,-1 0 1-15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46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708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2465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24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845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209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087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36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112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124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715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07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8E3D1-3E48-4B10-85AD-A127FBACE09D}" type="datetimeFigureOut">
              <a:rPr lang="en-AU" smtClean="0"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4117-621D-4587-8271-B5CF60D0C5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116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1" r="3108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1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314" y="1262675"/>
            <a:ext cx="77014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8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doni MT Black" panose="02070A03080606020203" pitchFamily="18" charset="0"/>
              </a:rPr>
              <a:t>Colour me decimals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lvl="0">
              <a:defRPr/>
            </a:pPr>
            <a:r>
              <a:rPr lang="en-AU" sz="2400" dirty="0">
                <a:solidFill>
                  <a:schemeClr val="bg1"/>
                </a:solidFill>
              </a:rPr>
              <a:t>We are learning to recognise that the place value system can be extended to tenths, hundredths and </a:t>
            </a:r>
            <a:r>
              <a:rPr lang="en-AU" sz="2400" dirty="0" err="1">
                <a:solidFill>
                  <a:schemeClr val="bg1"/>
                </a:solidFill>
              </a:rPr>
              <a:t>thousandthsand</a:t>
            </a:r>
            <a:r>
              <a:rPr lang="en-AU" sz="2400" dirty="0">
                <a:solidFill>
                  <a:schemeClr val="bg1"/>
                </a:solidFill>
              </a:rPr>
              <a:t> using </a:t>
            </a:r>
            <a:r>
              <a:rPr lang="en-AU" sz="2400" dirty="0" err="1">
                <a:solidFill>
                  <a:schemeClr val="bg1"/>
                </a:solidFill>
              </a:rPr>
              <a:t>decimats</a:t>
            </a:r>
            <a:r>
              <a:rPr lang="en-AU" sz="2400" dirty="0">
                <a:solidFill>
                  <a:schemeClr val="bg1"/>
                </a:solidFill>
              </a:rPr>
              <a:t> to help us. </a:t>
            </a: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5983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2209" y="332013"/>
            <a:ext cx="743895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200" dirty="0"/>
              <a:t>What about 0.25?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78" y="1246527"/>
            <a:ext cx="8272531" cy="523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8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2209" y="332013"/>
            <a:ext cx="743895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200" dirty="0"/>
              <a:t>What about 0.136?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78" y="1246527"/>
            <a:ext cx="8272531" cy="523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77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2209" y="193514"/>
            <a:ext cx="7438954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200" dirty="0" err="1">
                <a:latin typeface="Arial Rounded MT Bold" panose="020F0704030504030204" pitchFamily="34" charset="0"/>
              </a:rPr>
              <a:t>Decimats</a:t>
            </a:r>
            <a:r>
              <a:rPr lang="en-AU" sz="3200" dirty="0">
                <a:latin typeface="Arial Rounded MT Bold" panose="020F0704030504030204" pitchFamily="34" charset="0"/>
              </a:rPr>
              <a:t> Game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Shade the greatest region possible to beat your opponent</a:t>
            </a:r>
            <a:endParaRPr lang="en-AU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78" y="1246527"/>
            <a:ext cx="8272531" cy="523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168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2209" y="0"/>
            <a:ext cx="7438954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200" dirty="0" err="1">
                <a:latin typeface="Arial Rounded MT Bold" panose="020F0704030504030204" pitchFamily="34" charset="0"/>
              </a:rPr>
              <a:t>Decimats</a:t>
            </a:r>
            <a:r>
              <a:rPr lang="en-AU" sz="3200" dirty="0">
                <a:latin typeface="Arial Rounded MT Bold" panose="020F0704030504030204" pitchFamily="34" charset="0"/>
              </a:rPr>
              <a:t> Game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Shade the greatest region possible to beat your opponent</a:t>
            </a:r>
            <a:endParaRPr lang="en-AU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152" y="861774"/>
            <a:ext cx="4463067" cy="582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59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48810"/>
              </p:ext>
            </p:extLst>
          </p:nvPr>
        </p:nvGraphicFramePr>
        <p:xfrm>
          <a:off x="543138" y="653143"/>
          <a:ext cx="8037095" cy="551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37095">
                  <a:extLst>
                    <a:ext uri="{9D8B030D-6E8A-4147-A177-3AD203B41FA5}">
                      <a16:colId xmlns:a16="http://schemas.microsoft.com/office/drawing/2014/main" val="3487863157"/>
                    </a:ext>
                  </a:extLst>
                </a:gridCol>
              </a:tblGrid>
              <a:tr h="5513900">
                <a:tc>
                  <a:txBody>
                    <a:bodyPr/>
                    <a:lstStyle/>
                    <a:p>
                      <a:pPr algn="ctr"/>
                      <a:r>
                        <a:rPr lang="en-AU" sz="6600" dirty="0"/>
                        <a:t>One Unit = 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314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8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71268"/>
              </p:ext>
            </p:extLst>
          </p:nvPr>
        </p:nvGraphicFramePr>
        <p:xfrm>
          <a:off x="563765" y="1003778"/>
          <a:ext cx="8037095" cy="551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419">
                  <a:extLst>
                    <a:ext uri="{9D8B030D-6E8A-4147-A177-3AD203B41FA5}">
                      <a16:colId xmlns:a16="http://schemas.microsoft.com/office/drawing/2014/main" val="3487863157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58150519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719784967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4270517258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3736428493"/>
                    </a:ext>
                  </a:extLst>
                </a:gridCol>
              </a:tblGrid>
              <a:tr h="2756950">
                <a:tc>
                  <a:txBody>
                    <a:bodyPr/>
                    <a:lstStyle/>
                    <a:p>
                      <a:pPr algn="ctr"/>
                      <a:endParaRPr lang="en-AU" sz="4000" b="0" dirty="0"/>
                    </a:p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314800"/>
                  </a:ext>
                </a:extLst>
              </a:tr>
              <a:tr h="2756950"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75813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8147" y="-51434"/>
            <a:ext cx="7438954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4000" b="1" dirty="0"/>
              <a:t>Broken into ten parts</a:t>
            </a:r>
          </a:p>
          <a:p>
            <a:pPr algn="ctr"/>
            <a:r>
              <a:rPr lang="en-AU" sz="2400" b="1" dirty="0"/>
              <a:t>What is each part worth?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4390" y="1017528"/>
            <a:ext cx="1567544" cy="27294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18147" y="1689098"/>
                <a:ext cx="935026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4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47" y="1689098"/>
                <a:ext cx="935026" cy="12488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54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383237"/>
              </p:ext>
            </p:extLst>
          </p:nvPr>
        </p:nvGraphicFramePr>
        <p:xfrm>
          <a:off x="543138" y="1248803"/>
          <a:ext cx="8037096" cy="551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3710">
                  <a:extLst>
                    <a:ext uri="{9D8B030D-6E8A-4147-A177-3AD203B41FA5}">
                      <a16:colId xmlns:a16="http://schemas.microsoft.com/office/drawing/2014/main" val="3487863157"/>
                    </a:ext>
                  </a:extLst>
                </a:gridCol>
                <a:gridCol w="803710">
                  <a:extLst>
                    <a:ext uri="{9D8B030D-6E8A-4147-A177-3AD203B41FA5}">
                      <a16:colId xmlns:a16="http://schemas.microsoft.com/office/drawing/2014/main" val="2346163589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58150519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719784967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4270517258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3736428493"/>
                    </a:ext>
                  </a:extLst>
                </a:gridCol>
              </a:tblGrid>
              <a:tr h="55139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314800"/>
                  </a:ext>
                </a:extLst>
              </a:tr>
              <a:tr h="55139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437052"/>
                  </a:ext>
                </a:extLst>
              </a:tr>
              <a:tr h="55139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758181"/>
                  </a:ext>
                </a:extLst>
              </a:tr>
              <a:tr h="55139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231111"/>
                  </a:ext>
                </a:extLst>
              </a:tr>
              <a:tr h="55139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984401"/>
                  </a:ext>
                </a:extLst>
              </a:tr>
              <a:tr h="2756950">
                <a:tc gridSpan="2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758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2209" y="229004"/>
                <a:ext cx="7438954" cy="79079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A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AU" sz="3200" dirty="0"/>
                  <a:t> broken into ten parts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09" y="229004"/>
                <a:ext cx="7438954" cy="790794"/>
              </a:xfrm>
              <a:prstGeom prst="rect">
                <a:avLst/>
              </a:prstGeom>
              <a:blipFill>
                <a:blip r:embed="rId2"/>
                <a:stretch>
                  <a:fillRect b="-124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571320" y="1267152"/>
            <a:ext cx="1258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</a:rPr>
              <a:t>How many smaller pieces in the whole rectangle?</a:t>
            </a:r>
          </a:p>
          <a:p>
            <a:endParaRPr lang="en-AU" b="1" dirty="0">
              <a:solidFill>
                <a:srgbClr val="FF0000"/>
              </a:solidFill>
            </a:endParaRPr>
          </a:p>
          <a:p>
            <a:pPr algn="ctr"/>
            <a:endParaRPr lang="en-AU" b="1" dirty="0">
              <a:solidFill>
                <a:srgbClr val="FF0000"/>
              </a:solidFill>
            </a:endParaRPr>
          </a:p>
          <a:p>
            <a:pPr algn="ctr"/>
            <a:endParaRPr lang="en-AU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13778" y="195946"/>
                <a:ext cx="1271912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32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AU" sz="32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A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778" y="195946"/>
                <a:ext cx="1271912" cy="1017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361287" y="1267152"/>
            <a:ext cx="770021" cy="5203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2" name="Left Arrow 1"/>
          <p:cNvSpPr/>
          <p:nvPr/>
        </p:nvSpPr>
        <p:spPr>
          <a:xfrm>
            <a:off x="1931928" y="1477908"/>
            <a:ext cx="639392" cy="18563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879" y="285360"/>
            <a:ext cx="1052947" cy="75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25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2209" y="229004"/>
                <a:ext cx="7438954" cy="79079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AU" sz="3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AU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AU" sz="3200" dirty="0"/>
                  <a:t> broken into ten parts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09" y="229004"/>
                <a:ext cx="7438954" cy="790794"/>
              </a:xfrm>
              <a:prstGeom prst="rect">
                <a:avLst/>
              </a:prstGeom>
              <a:blipFill>
                <a:blip r:embed="rId2"/>
                <a:stretch>
                  <a:fillRect b="-124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13778" y="195946"/>
                <a:ext cx="1271912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3200" b="1" i="1" smtClean="0">
                              <a:solidFill>
                                <a:srgbClr val="33CC3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b="1" i="1">
                              <a:solidFill>
                                <a:srgbClr val="33CC3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AU" sz="3200" b="1" i="1">
                              <a:solidFill>
                                <a:srgbClr val="33CC33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  <m:r>
                            <a:rPr lang="en-AU" sz="3200" b="1" i="1" smtClean="0">
                              <a:solidFill>
                                <a:srgbClr val="33CC33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en-A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778" y="195946"/>
                <a:ext cx="1271912" cy="1017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879" y="285360"/>
            <a:ext cx="1052947" cy="7521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278" y="1246527"/>
            <a:ext cx="8272531" cy="523545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/>
              <p14:cNvContentPartPr/>
              <p14:nvPr/>
            </p14:nvContentPartPr>
            <p14:xfrm>
              <a:off x="480075" y="1334677"/>
              <a:ext cx="143280" cy="2181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1795" y="1323157"/>
                <a:ext cx="159840" cy="240840"/>
              </a:xfrm>
              <a:prstGeom prst="rect">
                <a:avLst/>
              </a:prstGeom>
            </p:spPr>
          </p:pic>
        </mc:Fallback>
      </mc:AlternateContent>
      <p:sp>
        <p:nvSpPr>
          <p:cNvPr id="33" name="Left Arrow 32"/>
          <p:cNvSpPr/>
          <p:nvPr/>
        </p:nvSpPr>
        <p:spPr>
          <a:xfrm>
            <a:off x="698352" y="1409737"/>
            <a:ext cx="1837962" cy="609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TextBox 33"/>
          <p:cNvSpPr txBox="1"/>
          <p:nvPr/>
        </p:nvSpPr>
        <p:spPr>
          <a:xfrm>
            <a:off x="2591946" y="1334677"/>
            <a:ext cx="1024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</a:rPr>
              <a:t>What fraction is each part?</a:t>
            </a:r>
          </a:p>
        </p:txBody>
      </p:sp>
    </p:spTree>
    <p:extLst>
      <p:ext uri="{BB962C8B-B14F-4D97-AF65-F5344CB8AC3E}">
        <p14:creationId xmlns:p14="http://schemas.microsoft.com/office/powerpoint/2010/main" val="335400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3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3765" y="1003778"/>
          <a:ext cx="8037095" cy="551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419">
                  <a:extLst>
                    <a:ext uri="{9D8B030D-6E8A-4147-A177-3AD203B41FA5}">
                      <a16:colId xmlns:a16="http://schemas.microsoft.com/office/drawing/2014/main" val="3487863157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58150519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719784967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4270517258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3736428493"/>
                    </a:ext>
                  </a:extLst>
                </a:gridCol>
              </a:tblGrid>
              <a:tr h="2756950">
                <a:tc>
                  <a:txBody>
                    <a:bodyPr/>
                    <a:lstStyle/>
                    <a:p>
                      <a:pPr algn="ctr"/>
                      <a:endParaRPr lang="en-AU" sz="4000" b="0" dirty="0"/>
                    </a:p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314800"/>
                  </a:ext>
                </a:extLst>
              </a:tr>
              <a:tr h="2756950"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758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18147" y="4480"/>
                <a:ext cx="7438954" cy="96539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AU" sz="4000" dirty="0"/>
                  <a:t>What’s another way of saying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AU" sz="4000" dirty="0"/>
                  <a:t>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47" y="4480"/>
                <a:ext cx="7438954" cy="965392"/>
              </a:xfrm>
              <a:prstGeom prst="rect">
                <a:avLst/>
              </a:prstGeom>
              <a:blipFill>
                <a:blip r:embed="rId2"/>
                <a:stretch>
                  <a:fillRect l="-164" r="-82" b="-132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84390" y="1017528"/>
            <a:ext cx="1567544" cy="27294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900649" y="1983737"/>
            <a:ext cx="93502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600" dirty="0"/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163242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348400"/>
              </p:ext>
            </p:extLst>
          </p:nvPr>
        </p:nvGraphicFramePr>
        <p:xfrm>
          <a:off x="563765" y="1003778"/>
          <a:ext cx="8037095" cy="551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419">
                  <a:extLst>
                    <a:ext uri="{9D8B030D-6E8A-4147-A177-3AD203B41FA5}">
                      <a16:colId xmlns:a16="http://schemas.microsoft.com/office/drawing/2014/main" val="3487863157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58150519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719784967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4270517258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3736428493"/>
                    </a:ext>
                  </a:extLst>
                </a:gridCol>
              </a:tblGrid>
              <a:tr h="2756950">
                <a:tc>
                  <a:txBody>
                    <a:bodyPr/>
                    <a:lstStyle/>
                    <a:p>
                      <a:pPr algn="ctr"/>
                      <a:endParaRPr lang="en-AU" sz="4000" b="0" dirty="0"/>
                    </a:p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314800"/>
                  </a:ext>
                </a:extLst>
              </a:tr>
              <a:tr h="2756950"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40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75813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8147" y="225566"/>
            <a:ext cx="743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2800" b="1" dirty="0"/>
              <a:t>What would the shaded region be as a decimal?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4799" y="4386467"/>
            <a:ext cx="93502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4000" b="1" dirty="0">
                <a:solidFill>
                  <a:srgbClr val="FF0000"/>
                </a:solidFill>
              </a:rPr>
              <a:t>0.5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462" y="4008217"/>
            <a:ext cx="1469806" cy="145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54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24838"/>
              </p:ext>
            </p:extLst>
          </p:nvPr>
        </p:nvGraphicFramePr>
        <p:xfrm>
          <a:off x="543138" y="1248803"/>
          <a:ext cx="8037096" cy="551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3710">
                  <a:extLst>
                    <a:ext uri="{9D8B030D-6E8A-4147-A177-3AD203B41FA5}">
                      <a16:colId xmlns:a16="http://schemas.microsoft.com/office/drawing/2014/main" val="3487863157"/>
                    </a:ext>
                  </a:extLst>
                </a:gridCol>
                <a:gridCol w="803710">
                  <a:extLst>
                    <a:ext uri="{9D8B030D-6E8A-4147-A177-3AD203B41FA5}">
                      <a16:colId xmlns:a16="http://schemas.microsoft.com/office/drawing/2014/main" val="2346163589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58150519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1719784967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4270517258"/>
                    </a:ext>
                  </a:extLst>
                </a:gridCol>
                <a:gridCol w="1607419">
                  <a:extLst>
                    <a:ext uri="{9D8B030D-6E8A-4147-A177-3AD203B41FA5}">
                      <a16:colId xmlns:a16="http://schemas.microsoft.com/office/drawing/2014/main" val="3736428493"/>
                    </a:ext>
                  </a:extLst>
                </a:gridCol>
              </a:tblGrid>
              <a:tr h="55139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314800"/>
                  </a:ext>
                </a:extLst>
              </a:tr>
              <a:tr h="55139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437052"/>
                  </a:ext>
                </a:extLst>
              </a:tr>
              <a:tr h="55139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758181"/>
                  </a:ext>
                </a:extLst>
              </a:tr>
              <a:tr h="55139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231111"/>
                  </a:ext>
                </a:extLst>
              </a:tr>
              <a:tr h="55139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984401"/>
                  </a:ext>
                </a:extLst>
              </a:tr>
              <a:tr h="2756950">
                <a:tc gridSpan="2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758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2209" y="228491"/>
                <a:ext cx="7438954" cy="7918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AU" sz="3200" dirty="0"/>
                  <a:t>How can we 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AU" sz="3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3200" dirty="0"/>
                  <a:t>as a decimal?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09" y="228491"/>
                <a:ext cx="7438954" cy="791820"/>
              </a:xfrm>
              <a:prstGeom prst="rect">
                <a:avLst/>
              </a:prstGeom>
              <a:blipFill>
                <a:blip r:embed="rId2"/>
                <a:stretch>
                  <a:fillRect b="-130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561" y="1323462"/>
            <a:ext cx="1027661" cy="10202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61287" y="1267152"/>
            <a:ext cx="770021" cy="5203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556889" y="1267152"/>
            <a:ext cx="770021" cy="5203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787209" y="1228561"/>
            <a:ext cx="116190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3200" b="1" dirty="0">
                <a:solidFill>
                  <a:srgbClr val="FF0000"/>
                </a:solidFill>
              </a:rPr>
              <a:t>0.02</a:t>
            </a:r>
          </a:p>
        </p:txBody>
      </p:sp>
    </p:spTree>
    <p:extLst>
      <p:ext uri="{BB962C8B-B14F-4D97-AF65-F5344CB8AC3E}">
        <p14:creationId xmlns:p14="http://schemas.microsoft.com/office/powerpoint/2010/main" val="336663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2209" y="229870"/>
                <a:ext cx="7438954" cy="78906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AU" sz="3200" dirty="0"/>
                  <a:t>How can we 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AU" sz="3200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AU" sz="3200" dirty="0"/>
                  <a:t> as a decimal?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09" y="229870"/>
                <a:ext cx="7438954" cy="789062"/>
              </a:xfrm>
              <a:prstGeom prst="rect">
                <a:avLst/>
              </a:prstGeom>
              <a:blipFill>
                <a:blip r:embed="rId2"/>
                <a:stretch>
                  <a:fillRect b="-124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278" y="1246527"/>
            <a:ext cx="8272531" cy="523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4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rowth Mindset 60 mins LMc" id="{86CEFB55-4CD4-4499-8DF0-72632CBFE2CB}" vid="{D81AFC40-2EDE-41F9-B52B-3F94EB1ED2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169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Rounded MT Bold</vt:lpstr>
      <vt:lpstr>Bodoni MT Black</vt:lpstr>
      <vt:lpstr>Calibri</vt:lpstr>
      <vt:lpstr>Calibri Light</vt:lpstr>
      <vt:lpstr>Cambria Math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Melbourne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 Abdelal</dc:creator>
  <cp:lastModifiedBy>Sarah Blood</cp:lastModifiedBy>
  <cp:revision>15</cp:revision>
  <dcterms:created xsi:type="dcterms:W3CDTF">2017-10-26T08:56:31Z</dcterms:created>
  <dcterms:modified xsi:type="dcterms:W3CDTF">2017-12-13T05:22:41Z</dcterms:modified>
</cp:coreProperties>
</file>