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9"/>
  </p:notesMasterIdLst>
  <p:sldIdLst>
    <p:sldId id="256" r:id="rId2"/>
    <p:sldId id="445" r:id="rId3"/>
    <p:sldId id="257" r:id="rId4"/>
    <p:sldId id="272" r:id="rId5"/>
    <p:sldId id="273" r:id="rId6"/>
    <p:sldId id="274" r:id="rId7"/>
    <p:sldId id="275" r:id="rId8"/>
    <p:sldId id="276" r:id="rId9"/>
    <p:sldId id="277" r:id="rId10"/>
    <p:sldId id="278" r:id="rId11"/>
    <p:sldId id="279" r:id="rId12"/>
    <p:sldId id="280" r:id="rId13"/>
    <p:sldId id="281" r:id="rId14"/>
    <p:sldId id="282" r:id="rId15"/>
    <p:sldId id="290" r:id="rId16"/>
    <p:sldId id="291" r:id="rId17"/>
    <p:sldId id="292" r:id="rId18"/>
    <p:sldId id="293" r:id="rId19"/>
    <p:sldId id="294" r:id="rId20"/>
    <p:sldId id="295" r:id="rId21"/>
    <p:sldId id="296" r:id="rId22"/>
    <p:sldId id="437" r:id="rId23"/>
    <p:sldId id="438" r:id="rId24"/>
    <p:sldId id="297" r:id="rId25"/>
    <p:sldId id="298" r:id="rId26"/>
    <p:sldId id="439" r:id="rId27"/>
    <p:sldId id="299" r:id="rId28"/>
    <p:sldId id="300" r:id="rId29"/>
    <p:sldId id="301" r:id="rId30"/>
    <p:sldId id="440" r:id="rId31"/>
    <p:sldId id="302" r:id="rId32"/>
    <p:sldId id="303" r:id="rId33"/>
    <p:sldId id="304" r:id="rId34"/>
    <p:sldId id="305" r:id="rId35"/>
    <p:sldId id="306" r:id="rId36"/>
    <p:sldId id="307" r:id="rId37"/>
    <p:sldId id="308" r:id="rId38"/>
    <p:sldId id="309" r:id="rId39"/>
    <p:sldId id="310" r:id="rId40"/>
    <p:sldId id="311" r:id="rId41"/>
    <p:sldId id="312" r:id="rId42"/>
    <p:sldId id="313" r:id="rId43"/>
    <p:sldId id="314" r:id="rId44"/>
    <p:sldId id="315" r:id="rId45"/>
    <p:sldId id="316" r:id="rId46"/>
    <p:sldId id="317" r:id="rId47"/>
    <p:sldId id="318" r:id="rId48"/>
    <p:sldId id="319" r:id="rId49"/>
    <p:sldId id="320" r:id="rId50"/>
    <p:sldId id="441"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 id="336" r:id="rId67"/>
    <p:sldId id="337" r:id="rId68"/>
    <p:sldId id="338" r:id="rId69"/>
    <p:sldId id="339" r:id="rId70"/>
    <p:sldId id="340" r:id="rId71"/>
    <p:sldId id="341" r:id="rId72"/>
    <p:sldId id="342" r:id="rId73"/>
    <p:sldId id="343" r:id="rId74"/>
    <p:sldId id="344" r:id="rId75"/>
    <p:sldId id="345" r:id="rId76"/>
    <p:sldId id="346" r:id="rId77"/>
    <p:sldId id="347" r:id="rId78"/>
    <p:sldId id="348" r:id="rId79"/>
    <p:sldId id="349" r:id="rId80"/>
    <p:sldId id="350" r:id="rId81"/>
    <p:sldId id="351" r:id="rId82"/>
    <p:sldId id="352" r:id="rId83"/>
    <p:sldId id="353" r:id="rId84"/>
    <p:sldId id="354" r:id="rId85"/>
    <p:sldId id="355" r:id="rId86"/>
    <p:sldId id="356" r:id="rId87"/>
    <p:sldId id="357" r:id="rId88"/>
    <p:sldId id="358" r:id="rId89"/>
    <p:sldId id="359" r:id="rId90"/>
    <p:sldId id="360" r:id="rId91"/>
    <p:sldId id="361" r:id="rId92"/>
    <p:sldId id="362" r:id="rId93"/>
    <p:sldId id="363" r:id="rId94"/>
    <p:sldId id="364" r:id="rId95"/>
    <p:sldId id="365" r:id="rId96"/>
    <p:sldId id="366" r:id="rId97"/>
    <p:sldId id="367" r:id="rId98"/>
    <p:sldId id="368" r:id="rId99"/>
    <p:sldId id="369" r:id="rId100"/>
    <p:sldId id="370" r:id="rId101"/>
    <p:sldId id="371" r:id="rId102"/>
    <p:sldId id="372" r:id="rId103"/>
    <p:sldId id="373" r:id="rId104"/>
    <p:sldId id="374" r:id="rId105"/>
    <p:sldId id="375" r:id="rId106"/>
    <p:sldId id="376" r:id="rId107"/>
    <p:sldId id="377" r:id="rId108"/>
    <p:sldId id="378" r:id="rId109"/>
    <p:sldId id="379" r:id="rId110"/>
    <p:sldId id="380" r:id="rId111"/>
    <p:sldId id="381" r:id="rId112"/>
    <p:sldId id="382" r:id="rId113"/>
    <p:sldId id="383" r:id="rId114"/>
    <p:sldId id="384" r:id="rId115"/>
    <p:sldId id="385" r:id="rId116"/>
    <p:sldId id="386" r:id="rId117"/>
    <p:sldId id="387" r:id="rId118"/>
    <p:sldId id="388" r:id="rId119"/>
    <p:sldId id="389" r:id="rId120"/>
    <p:sldId id="390" r:id="rId121"/>
    <p:sldId id="391" r:id="rId122"/>
    <p:sldId id="392" r:id="rId123"/>
    <p:sldId id="393" r:id="rId124"/>
    <p:sldId id="394" r:id="rId125"/>
    <p:sldId id="395" r:id="rId126"/>
    <p:sldId id="396" r:id="rId127"/>
    <p:sldId id="397" r:id="rId128"/>
    <p:sldId id="398" r:id="rId129"/>
    <p:sldId id="399" r:id="rId130"/>
    <p:sldId id="400" r:id="rId131"/>
    <p:sldId id="401" r:id="rId132"/>
    <p:sldId id="402" r:id="rId133"/>
    <p:sldId id="403" r:id="rId134"/>
    <p:sldId id="404" r:id="rId135"/>
    <p:sldId id="405" r:id="rId136"/>
    <p:sldId id="406" r:id="rId137"/>
    <p:sldId id="407" r:id="rId138"/>
    <p:sldId id="408" r:id="rId139"/>
    <p:sldId id="409" r:id="rId140"/>
    <p:sldId id="410" r:id="rId141"/>
    <p:sldId id="411" r:id="rId142"/>
    <p:sldId id="412" r:id="rId143"/>
    <p:sldId id="413" r:id="rId144"/>
    <p:sldId id="414" r:id="rId145"/>
    <p:sldId id="415" r:id="rId146"/>
    <p:sldId id="416" r:id="rId147"/>
    <p:sldId id="417" r:id="rId148"/>
    <p:sldId id="418" r:id="rId149"/>
    <p:sldId id="419" r:id="rId150"/>
    <p:sldId id="420" r:id="rId151"/>
    <p:sldId id="431" r:id="rId152"/>
    <p:sldId id="432" r:id="rId153"/>
    <p:sldId id="433" r:id="rId154"/>
    <p:sldId id="444" r:id="rId155"/>
    <p:sldId id="421" r:id="rId156"/>
    <p:sldId id="442" r:id="rId157"/>
    <p:sldId id="443" r:id="rId158"/>
  </p:sldIdLst>
  <p:sldSz cx="16256000" cy="9144000"/>
  <p:notesSz cx="6858000" cy="9144000"/>
  <p:defaultTextStyle>
    <a:lvl1pPr defTabSz="457200">
      <a:defRPr sz="1200">
        <a:latin typeface="Helvetica"/>
        <a:ea typeface="Helvetica"/>
        <a:cs typeface="Helvetica"/>
        <a:sym typeface="Helvetica"/>
      </a:defRPr>
    </a:lvl1pPr>
    <a:lvl2pPr indent="228600" defTabSz="457200">
      <a:defRPr sz="1200">
        <a:latin typeface="Helvetica"/>
        <a:ea typeface="Helvetica"/>
        <a:cs typeface="Helvetica"/>
        <a:sym typeface="Helvetica"/>
      </a:defRPr>
    </a:lvl2pPr>
    <a:lvl3pPr indent="457200" defTabSz="457200">
      <a:defRPr sz="1200">
        <a:latin typeface="Helvetica"/>
        <a:ea typeface="Helvetica"/>
        <a:cs typeface="Helvetica"/>
        <a:sym typeface="Helvetica"/>
      </a:defRPr>
    </a:lvl3pPr>
    <a:lvl4pPr indent="685800" defTabSz="457200">
      <a:defRPr sz="1200">
        <a:latin typeface="Helvetica"/>
        <a:ea typeface="Helvetica"/>
        <a:cs typeface="Helvetica"/>
        <a:sym typeface="Helvetica"/>
      </a:defRPr>
    </a:lvl4pPr>
    <a:lvl5pPr indent="914400" defTabSz="457200">
      <a:defRPr sz="1200">
        <a:latin typeface="Helvetica"/>
        <a:ea typeface="Helvetica"/>
        <a:cs typeface="Helvetica"/>
        <a:sym typeface="Helvetica"/>
      </a:defRPr>
    </a:lvl5pPr>
    <a:lvl6pPr indent="1143000" defTabSz="457200">
      <a:defRPr sz="1200">
        <a:latin typeface="Helvetica"/>
        <a:ea typeface="Helvetica"/>
        <a:cs typeface="Helvetica"/>
        <a:sym typeface="Helvetica"/>
      </a:defRPr>
    </a:lvl6pPr>
    <a:lvl7pPr indent="1371600" defTabSz="457200">
      <a:defRPr sz="1200">
        <a:latin typeface="Helvetica"/>
        <a:ea typeface="Helvetica"/>
        <a:cs typeface="Helvetica"/>
        <a:sym typeface="Helvetica"/>
      </a:defRPr>
    </a:lvl7pPr>
    <a:lvl8pPr indent="1600200" defTabSz="457200">
      <a:defRPr sz="1200">
        <a:latin typeface="Helvetica"/>
        <a:ea typeface="Helvetica"/>
        <a:cs typeface="Helvetica"/>
        <a:sym typeface="Helvetica"/>
      </a:defRPr>
    </a:lvl8pPr>
    <a:lvl9pPr indent="1828800" defTabSz="457200">
      <a:defRPr sz="1200">
        <a:latin typeface="Helvetica"/>
        <a:ea typeface="Helvetica"/>
        <a:cs typeface="Helvetica"/>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mported Author" initials="I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Col>
    <a:la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lastRow>
    <a:fir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Row>
  </a:tblStyle>
  <a:tblStyle styleId="{D51ADE6A-740E-44AE-83CC-AE7238B6C88D}"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4A9BC294-FFE2-49D5-8D69-9E1BD2C41BD5}"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BBFC77FB-9ED0-4EC9-95AA-A1379042E648}"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3DC5C2F9-1CAC-4260-A1DD-9FCDBB877499}" styleName="">
    <a:tblBg/>
    <a:wholeTbl>
      <a:tcTxStyle b="off" i="off">
        <a:font>
          <a:latin typeface="Palatino"/>
          <a:ea typeface="Palatino"/>
          <a:cs typeface="Palatino"/>
        </a:font>
        <a:srgbClr val="868686"/>
      </a:tcTxStyle>
      <a:tcStyle>
        <a:tcBdr>
          <a:left>
            <a:ln w="25400" cap="flat">
              <a:solidFill>
                <a:srgbClr val="BBBBBB"/>
              </a:solidFill>
              <a:prstDash val="solid"/>
              <a:miter lim="400000"/>
            </a:ln>
          </a:left>
          <a:right>
            <a:ln w="25400" cap="flat">
              <a:solidFill>
                <a:srgbClr val="BBBBBB"/>
              </a:solidFill>
              <a:prstDash val="solid"/>
              <a:miter lim="400000"/>
            </a:ln>
          </a:right>
          <a:top>
            <a:ln w="25400" cap="flat">
              <a:solidFill>
                <a:srgbClr val="BBBBBB"/>
              </a:solidFill>
              <a:prstDash val="solid"/>
              <a:miter lim="400000"/>
            </a:ln>
          </a:top>
          <a:bottom>
            <a:ln w="25400" cap="flat">
              <a:solidFill>
                <a:srgbClr val="BBBBBB"/>
              </a:solidFill>
              <a:prstDash val="solid"/>
              <a:miter lim="400000"/>
            </a:ln>
          </a:bottom>
          <a:insideH>
            <a:ln w="25400" cap="flat">
              <a:solidFill>
                <a:srgbClr val="BBBBBB"/>
              </a:solidFill>
              <a:prstDash val="solid"/>
              <a:miter lim="400000"/>
            </a:ln>
          </a:insideH>
          <a:insideV>
            <a:ln w="25400" cap="flat">
              <a:solidFill>
                <a:srgbClr val="BBBBBB"/>
              </a:solidFill>
              <a:prstDash val="solid"/>
              <a:miter lim="400000"/>
            </a:ln>
          </a:insideV>
        </a:tcBdr>
        <a:fill>
          <a:noFill/>
        </a:fill>
      </a:tcStyle>
    </a:wholeTbl>
    <a:band2H>
      <a:tcTxStyle/>
      <a:tcStyle>
        <a:tcBdr/>
        <a:fill>
          <a:solidFill>
            <a:srgbClr val="73D14F">
              <a:alpha val="37000"/>
            </a:srgbClr>
          </a:solidFill>
        </a:fill>
      </a:tcStyle>
    </a:band2H>
    <a:firstCol>
      <a:tcTxStyle b="off" i="off">
        <a:font>
          <a:latin typeface="Futura"/>
          <a:ea typeface="Futura"/>
          <a:cs typeface="Futura"/>
        </a:font>
        <a:srgbClr val="FFFFFF"/>
      </a:tcTxStyle>
      <a:tcStyle>
        <a:tcBdr>
          <a:left>
            <a:ln w="25400" cap="flat">
              <a:solidFill>
                <a:srgbClr val="5498CF"/>
              </a:solidFill>
              <a:prstDash val="solid"/>
              <a:miter lim="400000"/>
            </a:ln>
          </a:left>
          <a:right>
            <a:ln w="25400" cap="flat">
              <a:solidFill>
                <a:srgbClr val="5498CF"/>
              </a:solidFill>
              <a:prstDash val="solid"/>
              <a:miter lim="400000"/>
            </a:ln>
          </a:right>
          <a:top>
            <a:ln w="25400" cap="flat">
              <a:solidFill>
                <a:srgbClr val="5498CF"/>
              </a:solidFill>
              <a:prstDash val="solid"/>
              <a:miter lim="400000"/>
            </a:ln>
          </a:top>
          <a:bottom>
            <a:ln w="25400" cap="flat">
              <a:solidFill>
                <a:srgbClr val="5498CF"/>
              </a:solidFill>
              <a:prstDash val="solid"/>
              <a:miter lim="400000"/>
            </a:ln>
          </a:bottom>
          <a:insideH>
            <a:ln w="25400" cap="flat">
              <a:solidFill>
                <a:srgbClr val="5498CF"/>
              </a:solidFill>
              <a:prstDash val="solid"/>
              <a:miter lim="400000"/>
            </a:ln>
          </a:insideH>
          <a:insideV>
            <a:ln w="25400" cap="flat">
              <a:solidFill>
                <a:srgbClr val="5498CF"/>
              </a:solidFill>
              <a:prstDash val="solid"/>
              <a:miter lim="400000"/>
            </a:ln>
          </a:insideV>
        </a:tcBdr>
        <a:fill>
          <a:solidFill>
            <a:srgbClr val="50A0E1">
              <a:alpha val="70000"/>
            </a:srgbClr>
          </a:solidFill>
        </a:fill>
      </a:tcStyle>
    </a:firstCol>
    <a:lastRow>
      <a:tcTxStyle b="off" i="off">
        <a:font>
          <a:latin typeface="Futura"/>
          <a:ea typeface="Futura"/>
          <a:cs typeface="Futura"/>
        </a:font>
        <a:srgbClr val="FFFFFF"/>
      </a:tcTxStyle>
      <a:tcStyle>
        <a:tcBdr>
          <a:left>
            <a:ln w="25400" cap="flat">
              <a:solidFill>
                <a:srgbClr val="5498CF"/>
              </a:solidFill>
              <a:prstDash val="solid"/>
              <a:miter lim="400000"/>
            </a:ln>
          </a:left>
          <a:right>
            <a:ln w="25400" cap="flat">
              <a:solidFill>
                <a:srgbClr val="5498CF"/>
              </a:solidFill>
              <a:prstDash val="solid"/>
              <a:miter lim="400000"/>
            </a:ln>
          </a:right>
          <a:top>
            <a:ln w="25400" cap="flat">
              <a:solidFill>
                <a:srgbClr val="5498CF"/>
              </a:solidFill>
              <a:prstDash val="solid"/>
              <a:miter lim="400000"/>
            </a:ln>
          </a:top>
          <a:bottom>
            <a:ln w="25400" cap="flat">
              <a:solidFill>
                <a:srgbClr val="5498CF"/>
              </a:solidFill>
              <a:prstDash val="solid"/>
              <a:miter lim="400000"/>
            </a:ln>
          </a:bottom>
          <a:insideH>
            <a:ln w="25400" cap="flat">
              <a:solidFill>
                <a:srgbClr val="5498CF"/>
              </a:solidFill>
              <a:prstDash val="solid"/>
              <a:miter lim="400000"/>
            </a:ln>
          </a:insideH>
          <a:insideV>
            <a:ln w="25400" cap="flat">
              <a:solidFill>
                <a:srgbClr val="5498CF"/>
              </a:solidFill>
              <a:prstDash val="solid"/>
              <a:miter lim="400000"/>
            </a:ln>
          </a:insideV>
        </a:tcBdr>
        <a:fill>
          <a:solidFill>
            <a:srgbClr val="50A0E1">
              <a:alpha val="70000"/>
            </a:srgbClr>
          </a:solidFill>
        </a:fill>
      </a:tcStyle>
    </a:lastRow>
    <a:firstRow>
      <a:tcTxStyle b="off" i="off">
        <a:font>
          <a:latin typeface="Futura"/>
          <a:ea typeface="Futura"/>
          <a:cs typeface="Futura"/>
        </a:font>
        <a:srgbClr val="FFFFFF"/>
      </a:tcTxStyle>
      <a:tcStyle>
        <a:tcBdr>
          <a:left>
            <a:ln w="25400" cap="flat">
              <a:solidFill>
                <a:srgbClr val="5498CF"/>
              </a:solidFill>
              <a:prstDash val="solid"/>
              <a:miter lim="400000"/>
            </a:ln>
          </a:left>
          <a:right>
            <a:ln w="25400" cap="flat">
              <a:solidFill>
                <a:srgbClr val="5498CF"/>
              </a:solidFill>
              <a:prstDash val="solid"/>
              <a:miter lim="400000"/>
            </a:ln>
          </a:right>
          <a:top>
            <a:ln w="25400" cap="flat">
              <a:solidFill>
                <a:srgbClr val="5498CF"/>
              </a:solidFill>
              <a:prstDash val="solid"/>
              <a:miter lim="400000"/>
            </a:ln>
          </a:top>
          <a:bottom>
            <a:ln w="25400" cap="flat">
              <a:solidFill>
                <a:srgbClr val="5498CF"/>
              </a:solidFill>
              <a:prstDash val="solid"/>
              <a:miter lim="400000"/>
            </a:ln>
          </a:bottom>
          <a:insideH>
            <a:ln w="25400" cap="flat">
              <a:solidFill>
                <a:srgbClr val="5498CF"/>
              </a:solidFill>
              <a:prstDash val="solid"/>
              <a:miter lim="400000"/>
            </a:ln>
          </a:insideH>
          <a:insideV>
            <a:ln w="25400" cap="flat">
              <a:solidFill>
                <a:srgbClr val="5498CF"/>
              </a:solidFill>
              <a:prstDash val="solid"/>
              <a:miter lim="400000"/>
            </a:ln>
          </a:insideV>
        </a:tcBdr>
        <a:fill>
          <a:solidFill>
            <a:srgbClr val="50A0E1">
              <a:alpha val="7000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712" y="-112"/>
      </p:cViewPr>
      <p:guideLst>
        <p:guide orient="horz" pos="2880"/>
        <p:guide pos="5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notesMaster" Target="notesMasters/notes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printerSettings" Target="printerSettings/printerSettings1.bin"/><Relationship Id="rId161" Type="http://schemas.openxmlformats.org/officeDocument/2006/relationships/commentAuthors" Target="commentAuthors.xml"/><Relationship Id="rId16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63" Type="http://schemas.openxmlformats.org/officeDocument/2006/relationships/viewProps" Target="viewProps.xml"/><Relationship Id="rId164" Type="http://schemas.openxmlformats.org/officeDocument/2006/relationships/theme" Target="theme/theme1.xml"/><Relationship Id="rId16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5-09T15:00:59.799" idx="1">
    <p:pos x="4280" y="2144"/>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31" name="Shape 131"/>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649094324"/>
      </p:ext>
    </p:extLst>
  </p:cSld>
  <p:clrMap bg1="lt1" tx1="dk1" bg2="lt2" tx2="dk2" accent1="accent1" accent2="accent2" accent3="accent3" accent4="accent4" accent5="accent5" accent6="accent6" hlink="hlink" folHlink="folHlink"/>
  <p:notesStyle>
    <a:lvl1pPr defTabSz="546100">
      <a:defRPr sz="2200">
        <a:latin typeface="Lucida Grande"/>
        <a:ea typeface="Lucida Grande"/>
        <a:cs typeface="Lucida Grande"/>
        <a:sym typeface="Lucida Grande"/>
      </a:defRPr>
    </a:lvl1pPr>
    <a:lvl2pPr indent="228600" defTabSz="546100">
      <a:defRPr sz="2200">
        <a:latin typeface="Lucida Grande"/>
        <a:ea typeface="Lucida Grande"/>
        <a:cs typeface="Lucida Grande"/>
        <a:sym typeface="Lucida Grande"/>
      </a:defRPr>
    </a:lvl2pPr>
    <a:lvl3pPr indent="457200" defTabSz="546100">
      <a:defRPr sz="2200">
        <a:latin typeface="Lucida Grande"/>
        <a:ea typeface="Lucida Grande"/>
        <a:cs typeface="Lucida Grande"/>
        <a:sym typeface="Lucida Grande"/>
      </a:defRPr>
    </a:lvl3pPr>
    <a:lvl4pPr indent="685800" defTabSz="546100">
      <a:defRPr sz="2200">
        <a:latin typeface="Lucida Grande"/>
        <a:ea typeface="Lucida Grande"/>
        <a:cs typeface="Lucida Grande"/>
        <a:sym typeface="Lucida Grande"/>
      </a:defRPr>
    </a:lvl4pPr>
    <a:lvl5pPr indent="914400" defTabSz="546100">
      <a:defRPr sz="2200">
        <a:latin typeface="Lucida Grande"/>
        <a:ea typeface="Lucida Grande"/>
        <a:cs typeface="Lucida Grande"/>
        <a:sym typeface="Lucida Grande"/>
      </a:defRPr>
    </a:lvl5pPr>
    <a:lvl6pPr indent="1143000" defTabSz="546100">
      <a:defRPr sz="2200">
        <a:latin typeface="Lucida Grande"/>
        <a:ea typeface="Lucida Grande"/>
        <a:cs typeface="Lucida Grande"/>
        <a:sym typeface="Lucida Grande"/>
      </a:defRPr>
    </a:lvl6pPr>
    <a:lvl7pPr indent="1371600" defTabSz="546100">
      <a:defRPr sz="2200">
        <a:latin typeface="Lucida Grande"/>
        <a:ea typeface="Lucida Grande"/>
        <a:cs typeface="Lucida Grande"/>
        <a:sym typeface="Lucida Grande"/>
      </a:defRPr>
    </a:lvl7pPr>
    <a:lvl8pPr indent="1600200" defTabSz="546100">
      <a:defRPr sz="2200">
        <a:latin typeface="Lucida Grande"/>
        <a:ea typeface="Lucida Grande"/>
        <a:cs typeface="Lucida Grande"/>
        <a:sym typeface="Lucida Grande"/>
      </a:defRPr>
    </a:lvl8pPr>
    <a:lvl9pPr indent="1828800" defTabSz="54610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66083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6" name="Shape 6"/>
          <p:cNvSpPr>
            <a:spLocks noGrp="1"/>
          </p:cNvSpPr>
          <p:nvPr>
            <p:ph type="title"/>
          </p:nvPr>
        </p:nvSpPr>
        <p:spPr>
          <a:xfrm>
            <a:off x="1587500" y="1536700"/>
            <a:ext cx="13081000" cy="3098800"/>
          </a:xfrm>
          <a:prstGeom prst="rect">
            <a:avLst/>
          </a:prstGeom>
        </p:spPr>
        <p:txBody>
          <a:bodyPr lIns="0" tIns="0" rIns="0" bIns="0" anchor="b"/>
          <a:lstStyle>
            <a:lvl1pPr marL="0" marR="0" defTabSz="546100">
              <a:defRPr sz="7800">
                <a:uFillTx/>
                <a:latin typeface="+mj-lt"/>
                <a:ea typeface="+mj-ea"/>
                <a:cs typeface="+mj-cs"/>
                <a:sym typeface="Gill Sans"/>
              </a:defRPr>
            </a:lvl1pPr>
          </a:lstStyle>
          <a:p>
            <a:pPr lvl="0">
              <a:defRPr sz="1800"/>
            </a:pPr>
            <a:r>
              <a:rPr sz="7800"/>
              <a:t>Title Text</a:t>
            </a:r>
          </a:p>
        </p:txBody>
      </p:sp>
      <p:sp>
        <p:nvSpPr>
          <p:cNvPr id="7" name="Shape 7"/>
          <p:cNvSpPr>
            <a:spLocks noGrp="1"/>
          </p:cNvSpPr>
          <p:nvPr>
            <p:ph type="body" idx="1"/>
          </p:nvPr>
        </p:nvSpPr>
        <p:spPr>
          <a:xfrm>
            <a:off x="1587500" y="4711700"/>
            <a:ext cx="13081000" cy="1054100"/>
          </a:xfrm>
          <a:prstGeom prst="rect">
            <a:avLst/>
          </a:prstGeom>
        </p:spPr>
        <p:txBody>
          <a:bodyPr/>
          <a:lstStyle>
            <a:lvl1pPr marL="0" marR="0" indent="0" algn="ctr" defTabSz="546100">
              <a:spcBef>
                <a:spcPts val="0"/>
              </a:spcBef>
              <a:buSzTx/>
              <a:buNone/>
              <a:defRPr sz="3200">
                <a:uFillTx/>
                <a:latin typeface="+mj-lt"/>
                <a:ea typeface="+mj-ea"/>
                <a:cs typeface="+mj-cs"/>
                <a:sym typeface="Gill Sans"/>
              </a:defRPr>
            </a:lvl1pPr>
            <a:lvl2pPr marL="0" marR="0" indent="0" algn="ctr" defTabSz="546100">
              <a:spcBef>
                <a:spcPts val="0"/>
              </a:spcBef>
              <a:buSzTx/>
              <a:buNone/>
              <a:defRPr sz="3200">
                <a:uFillTx/>
                <a:latin typeface="+mj-lt"/>
                <a:ea typeface="+mj-ea"/>
                <a:cs typeface="+mj-cs"/>
                <a:sym typeface="Gill Sans"/>
              </a:defRPr>
            </a:lvl2pPr>
            <a:lvl3pPr marL="0" marR="0" indent="0" algn="ctr" defTabSz="546100">
              <a:spcBef>
                <a:spcPts val="0"/>
              </a:spcBef>
              <a:buSzTx/>
              <a:buNone/>
              <a:defRPr sz="3200">
                <a:uFillTx/>
                <a:latin typeface="+mj-lt"/>
                <a:ea typeface="+mj-ea"/>
                <a:cs typeface="+mj-cs"/>
                <a:sym typeface="Gill Sans"/>
              </a:defRPr>
            </a:lvl3pPr>
            <a:lvl4pPr marL="0" marR="0" indent="0" algn="ctr" defTabSz="546100">
              <a:spcBef>
                <a:spcPts val="0"/>
              </a:spcBef>
              <a:buSzTx/>
              <a:buNone/>
              <a:defRPr sz="3200">
                <a:uFillTx/>
                <a:latin typeface="+mj-lt"/>
                <a:ea typeface="+mj-ea"/>
                <a:cs typeface="+mj-cs"/>
                <a:sym typeface="Gill Sans"/>
              </a:defRPr>
            </a:lvl4pPr>
            <a:lvl5pPr marL="0" marR="0" indent="0" algn="ctr" defTabSz="546100">
              <a:spcBef>
                <a:spcPts val="0"/>
              </a:spcBef>
              <a:buSzTx/>
              <a:buNone/>
              <a:defRPr sz="3200">
                <a:uFillTx/>
                <a:latin typeface="+mj-lt"/>
                <a:ea typeface="+mj-ea"/>
                <a:cs typeface="+mj-cs"/>
                <a:sym typeface="Gill Sans"/>
              </a:defRPr>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26" name="Shape 26"/>
          <p:cNvSpPr>
            <a:spLocks noGrp="1"/>
          </p:cNvSpPr>
          <p:nvPr>
            <p:ph type="title"/>
          </p:nvPr>
        </p:nvSpPr>
        <p:spPr>
          <a:xfrm>
            <a:off x="800100" y="1320800"/>
            <a:ext cx="7340600" cy="3098800"/>
          </a:xfrm>
          <a:prstGeom prst="rect">
            <a:avLst/>
          </a:prstGeom>
        </p:spPr>
        <p:txBody>
          <a:bodyPr lIns="0" tIns="0" rIns="0" bIns="0" anchor="b"/>
          <a:lstStyle>
            <a:lvl1pPr marL="0" marR="0" defTabSz="546100">
              <a:defRPr sz="6400">
                <a:uFillTx/>
                <a:latin typeface="+mj-lt"/>
                <a:ea typeface="+mj-ea"/>
                <a:cs typeface="+mj-cs"/>
                <a:sym typeface="Gill Sans"/>
              </a:defRPr>
            </a:lvl1pPr>
          </a:lstStyle>
          <a:p>
            <a:pPr lvl="0">
              <a:defRPr sz="1800"/>
            </a:pPr>
            <a:r>
              <a:rPr sz="6400"/>
              <a:t>Title Text</a:t>
            </a:r>
          </a:p>
        </p:txBody>
      </p:sp>
      <p:sp>
        <p:nvSpPr>
          <p:cNvPr id="27" name="Shape 27"/>
          <p:cNvSpPr>
            <a:spLocks noGrp="1"/>
          </p:cNvSpPr>
          <p:nvPr>
            <p:ph type="body" idx="1"/>
          </p:nvPr>
        </p:nvSpPr>
        <p:spPr>
          <a:xfrm>
            <a:off x="800100" y="4483100"/>
            <a:ext cx="7340600" cy="3098800"/>
          </a:xfrm>
          <a:prstGeom prst="rect">
            <a:avLst/>
          </a:prstGeom>
        </p:spPr>
        <p:txBody>
          <a:bodyPr/>
          <a:lstStyle>
            <a:lvl1pPr marL="0" marR="0" indent="0" algn="ctr" defTabSz="546100">
              <a:spcBef>
                <a:spcPts val="0"/>
              </a:spcBef>
              <a:buSzTx/>
              <a:buNone/>
              <a:defRPr sz="3000">
                <a:uFillTx/>
                <a:latin typeface="+mj-lt"/>
                <a:ea typeface="+mj-ea"/>
                <a:cs typeface="+mj-cs"/>
                <a:sym typeface="Gill Sans"/>
              </a:defRPr>
            </a:lvl1pPr>
            <a:lvl2pPr marL="0" marR="0" indent="0" algn="ctr" defTabSz="546100">
              <a:spcBef>
                <a:spcPts val="0"/>
              </a:spcBef>
              <a:buSzTx/>
              <a:buNone/>
              <a:defRPr sz="3000">
                <a:uFillTx/>
                <a:latin typeface="+mj-lt"/>
                <a:ea typeface="+mj-ea"/>
                <a:cs typeface="+mj-cs"/>
                <a:sym typeface="Gill Sans"/>
              </a:defRPr>
            </a:lvl2pPr>
            <a:lvl3pPr marL="0" marR="0" indent="0" algn="ctr" defTabSz="546100">
              <a:spcBef>
                <a:spcPts val="0"/>
              </a:spcBef>
              <a:buSzTx/>
              <a:buNone/>
              <a:defRPr sz="3000">
                <a:uFillTx/>
                <a:latin typeface="+mj-lt"/>
                <a:ea typeface="+mj-ea"/>
                <a:cs typeface="+mj-cs"/>
                <a:sym typeface="Gill Sans"/>
              </a:defRPr>
            </a:lvl3pPr>
            <a:lvl4pPr marL="0" marR="0" indent="0" algn="ctr" defTabSz="546100">
              <a:spcBef>
                <a:spcPts val="0"/>
              </a:spcBef>
              <a:buSzTx/>
              <a:buNone/>
              <a:defRPr sz="3000">
                <a:uFillTx/>
                <a:latin typeface="+mj-lt"/>
                <a:ea typeface="+mj-ea"/>
                <a:cs typeface="+mj-cs"/>
                <a:sym typeface="Gill Sans"/>
              </a:defRPr>
            </a:lvl4pPr>
            <a:lvl5pPr marL="0" marR="0" indent="0" algn="ctr" defTabSz="546100">
              <a:spcBef>
                <a:spcPts val="0"/>
              </a:spcBef>
              <a:buSzTx/>
              <a:buNone/>
              <a:defRPr sz="3000">
                <a:uFillTx/>
                <a:latin typeface="+mj-lt"/>
                <a:ea typeface="+mj-ea"/>
                <a:cs typeface="+mj-cs"/>
                <a:sym typeface="Gill Sans"/>
              </a:defRPr>
            </a:lvl5pPr>
          </a:lstStyle>
          <a:p>
            <a:pPr lvl="0">
              <a:defRPr sz="1800"/>
            </a:pPr>
            <a:r>
              <a:rPr sz="3000"/>
              <a:t>Body Level One</a:t>
            </a:r>
          </a:p>
          <a:p>
            <a:pPr lvl="1">
              <a:defRPr sz="1800"/>
            </a:pPr>
            <a:r>
              <a:rPr sz="3000"/>
              <a:t>Body Level Two</a:t>
            </a:r>
          </a:p>
          <a:p>
            <a:pPr lvl="2">
              <a:defRPr sz="1800"/>
            </a:pPr>
            <a:r>
              <a:rPr sz="3000"/>
              <a:t>Body Level Three</a:t>
            </a:r>
          </a:p>
          <a:p>
            <a:pPr lvl="3">
              <a:defRPr sz="1800"/>
            </a:pPr>
            <a:r>
              <a:rPr sz="3000"/>
              <a:t>Body Level Four</a:t>
            </a:r>
          </a:p>
          <a:p>
            <a:pPr lvl="4">
              <a:defRPr sz="1800"/>
            </a:pPr>
            <a:r>
              <a:rPr sz="3000"/>
              <a:t>Body Level Five</a:t>
            </a: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32" name="Shape 32"/>
          <p:cNvSpPr>
            <a:spLocks noGrp="1"/>
          </p:cNvSpPr>
          <p:nvPr>
            <p:ph type="title"/>
          </p:nvPr>
        </p:nvSpPr>
        <p:spPr>
          <a:xfrm>
            <a:off x="1587500" y="241300"/>
            <a:ext cx="13081000" cy="2286000"/>
          </a:xfrm>
          <a:prstGeom prst="rect">
            <a:avLst/>
          </a:prstGeom>
        </p:spPr>
        <p:txBody>
          <a:bodyPr/>
          <a:lstStyle>
            <a:lvl1pPr marL="0" marR="0" defTabSz="546100">
              <a:defRPr sz="7800">
                <a:uFillTx/>
                <a:latin typeface="+mj-lt"/>
                <a:ea typeface="+mj-ea"/>
                <a:cs typeface="+mj-cs"/>
                <a:sym typeface="Gill Sans"/>
              </a:defRPr>
            </a:lvl1pPr>
          </a:lstStyle>
          <a:p>
            <a:pPr lvl="0">
              <a:defRPr sz="1800"/>
            </a:pPr>
            <a:r>
              <a:rPr sz="7800"/>
              <a:t>Title Text</a:t>
            </a:r>
          </a:p>
        </p:txBody>
      </p:sp>
      <p:sp>
        <p:nvSpPr>
          <p:cNvPr id="33" name="Shape 33"/>
          <p:cNvSpPr>
            <a:spLocks noGrp="1"/>
          </p:cNvSpPr>
          <p:nvPr>
            <p:ph type="body" idx="1"/>
          </p:nvPr>
        </p:nvSpPr>
        <p:spPr>
          <a:xfrm>
            <a:off x="1587500" y="2590800"/>
            <a:ext cx="6299200" cy="5359400"/>
          </a:xfrm>
          <a:prstGeom prst="rect">
            <a:avLst/>
          </a:prstGeom>
        </p:spPr>
        <p:txBody>
          <a:bodyPr lIns="50800" tIns="50800" rIns="50800" bIns="50800" anchor="ctr"/>
          <a:lstStyle>
            <a:lvl1pPr marL="812120" marR="0" indent="-494620" defTabSz="546100">
              <a:spcBef>
                <a:spcPts val="3600"/>
              </a:spcBef>
              <a:buSzPct val="171000"/>
              <a:defRPr sz="3000">
                <a:uFillTx/>
                <a:latin typeface="+mj-lt"/>
                <a:ea typeface="+mj-ea"/>
                <a:cs typeface="+mj-cs"/>
                <a:sym typeface="Gill Sans"/>
              </a:defRPr>
            </a:lvl1pPr>
            <a:lvl2pPr marL="1256620" marR="0" indent="-494620" defTabSz="546100">
              <a:spcBef>
                <a:spcPts val="3600"/>
              </a:spcBef>
              <a:buSzPct val="171000"/>
              <a:defRPr sz="3000">
                <a:uFillTx/>
                <a:latin typeface="+mj-lt"/>
                <a:ea typeface="+mj-ea"/>
                <a:cs typeface="+mj-cs"/>
                <a:sym typeface="Gill Sans"/>
              </a:defRPr>
            </a:lvl2pPr>
            <a:lvl3pPr marL="1701120" marR="0" indent="-494620" defTabSz="546100">
              <a:spcBef>
                <a:spcPts val="3600"/>
              </a:spcBef>
              <a:buSzPct val="171000"/>
              <a:defRPr sz="3000">
                <a:uFillTx/>
                <a:latin typeface="+mj-lt"/>
                <a:ea typeface="+mj-ea"/>
                <a:cs typeface="+mj-cs"/>
                <a:sym typeface="Gill Sans"/>
              </a:defRPr>
            </a:lvl3pPr>
            <a:lvl4pPr marL="2145620" marR="0" indent="-494620" defTabSz="546100">
              <a:spcBef>
                <a:spcPts val="3600"/>
              </a:spcBef>
              <a:buSzPct val="171000"/>
              <a:defRPr sz="3000">
                <a:uFillTx/>
                <a:latin typeface="+mj-lt"/>
                <a:ea typeface="+mj-ea"/>
                <a:cs typeface="+mj-cs"/>
                <a:sym typeface="Gill Sans"/>
              </a:defRPr>
            </a:lvl4pPr>
            <a:lvl5pPr marL="2590120" marR="0" indent="-494620" defTabSz="546100">
              <a:spcBef>
                <a:spcPts val="3600"/>
              </a:spcBef>
              <a:buSzPct val="171000"/>
              <a:defRPr sz="3000">
                <a:uFillTx/>
                <a:latin typeface="+mj-lt"/>
                <a:ea typeface="+mj-ea"/>
                <a:cs typeface="+mj-cs"/>
                <a:sym typeface="Gill Sans"/>
              </a:defRPr>
            </a:lvl5pPr>
          </a:lstStyle>
          <a:p>
            <a:pPr lvl="0">
              <a:defRPr sz="1800"/>
            </a:pPr>
            <a:r>
              <a:rPr sz="3000"/>
              <a:t>Body Level One</a:t>
            </a:r>
          </a:p>
          <a:p>
            <a:pPr lvl="1">
              <a:defRPr sz="1800"/>
            </a:pPr>
            <a:r>
              <a:rPr sz="3000"/>
              <a:t>Body Level Two</a:t>
            </a:r>
          </a:p>
          <a:p>
            <a:pPr lvl="2">
              <a:defRPr sz="1800"/>
            </a:pPr>
            <a:r>
              <a:rPr sz="3000"/>
              <a:t>Body Level Three</a:t>
            </a:r>
          </a:p>
          <a:p>
            <a:pPr lvl="3">
              <a:defRPr sz="1800"/>
            </a:pPr>
            <a:r>
              <a:rPr sz="3000"/>
              <a:t>Body Level Four</a:t>
            </a:r>
          </a:p>
          <a:p>
            <a:pPr lvl="4">
              <a:defRPr sz="1800"/>
            </a:pPr>
            <a:r>
              <a:rPr sz="3000"/>
              <a:t>Body Level Five</a:t>
            </a: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35" name="Shape 35"/>
          <p:cNvSpPr>
            <a:spLocks noGrp="1"/>
          </p:cNvSpPr>
          <p:nvPr>
            <p:ph type="title"/>
          </p:nvPr>
        </p:nvSpPr>
        <p:spPr>
          <a:xfrm>
            <a:off x="1587500" y="241300"/>
            <a:ext cx="13081000" cy="2286000"/>
          </a:xfrm>
          <a:prstGeom prst="rect">
            <a:avLst/>
          </a:prstGeom>
        </p:spPr>
        <p:txBody>
          <a:bodyPr/>
          <a:lstStyle>
            <a:lvl1pPr marL="0" marR="0" defTabSz="546100">
              <a:defRPr sz="7800">
                <a:uFillTx/>
                <a:latin typeface="+mj-lt"/>
                <a:ea typeface="+mj-ea"/>
                <a:cs typeface="+mj-cs"/>
                <a:sym typeface="Gill Sans"/>
              </a:defRPr>
            </a:lvl1pPr>
          </a:lstStyle>
          <a:p>
            <a:pPr lvl="0">
              <a:defRPr sz="1800"/>
            </a:pPr>
            <a:r>
              <a:rPr sz="7800"/>
              <a:t>Title Text</a:t>
            </a:r>
          </a:p>
        </p:txBody>
      </p:sp>
      <p:sp>
        <p:nvSpPr>
          <p:cNvPr id="36" name="Shape 36"/>
          <p:cNvSpPr>
            <a:spLocks noGrp="1"/>
          </p:cNvSpPr>
          <p:nvPr>
            <p:ph type="body" idx="1"/>
          </p:nvPr>
        </p:nvSpPr>
        <p:spPr>
          <a:xfrm>
            <a:off x="1587500" y="2590800"/>
            <a:ext cx="6299200" cy="5359400"/>
          </a:xfrm>
          <a:prstGeom prst="rect">
            <a:avLst/>
          </a:prstGeom>
        </p:spPr>
        <p:txBody>
          <a:bodyPr lIns="50800" tIns="50800" rIns="50800" bIns="50800" anchor="ctr"/>
          <a:lstStyle>
            <a:lvl1pPr marL="812120" marR="0" indent="-494620" defTabSz="546100">
              <a:spcBef>
                <a:spcPts val="3600"/>
              </a:spcBef>
              <a:buSzPct val="171000"/>
              <a:defRPr sz="3000">
                <a:uFillTx/>
                <a:latin typeface="+mj-lt"/>
                <a:ea typeface="+mj-ea"/>
                <a:cs typeface="+mj-cs"/>
                <a:sym typeface="Gill Sans"/>
              </a:defRPr>
            </a:lvl1pPr>
            <a:lvl2pPr marL="1256620" marR="0" indent="-494620" defTabSz="546100">
              <a:spcBef>
                <a:spcPts val="3600"/>
              </a:spcBef>
              <a:buSzPct val="171000"/>
              <a:defRPr sz="3000">
                <a:uFillTx/>
                <a:latin typeface="+mj-lt"/>
                <a:ea typeface="+mj-ea"/>
                <a:cs typeface="+mj-cs"/>
                <a:sym typeface="Gill Sans"/>
              </a:defRPr>
            </a:lvl2pPr>
            <a:lvl3pPr marL="1701120" marR="0" indent="-494620" defTabSz="546100">
              <a:spcBef>
                <a:spcPts val="3600"/>
              </a:spcBef>
              <a:buSzPct val="171000"/>
              <a:defRPr sz="3000">
                <a:uFillTx/>
                <a:latin typeface="+mj-lt"/>
                <a:ea typeface="+mj-ea"/>
                <a:cs typeface="+mj-cs"/>
                <a:sym typeface="Gill Sans"/>
              </a:defRPr>
            </a:lvl3pPr>
            <a:lvl4pPr marL="2145620" marR="0" indent="-494620" defTabSz="546100">
              <a:spcBef>
                <a:spcPts val="3600"/>
              </a:spcBef>
              <a:buSzPct val="171000"/>
              <a:defRPr sz="3000">
                <a:uFillTx/>
                <a:latin typeface="+mj-lt"/>
                <a:ea typeface="+mj-ea"/>
                <a:cs typeface="+mj-cs"/>
                <a:sym typeface="Gill Sans"/>
              </a:defRPr>
            </a:lvl4pPr>
            <a:lvl5pPr marL="2590120" marR="0" indent="-494620" defTabSz="546100">
              <a:spcBef>
                <a:spcPts val="3600"/>
              </a:spcBef>
              <a:buSzPct val="171000"/>
              <a:defRPr sz="3000">
                <a:uFillTx/>
                <a:latin typeface="+mj-lt"/>
                <a:ea typeface="+mj-ea"/>
                <a:cs typeface="+mj-cs"/>
                <a:sym typeface="Gill Sans"/>
              </a:defRPr>
            </a:lvl5pPr>
          </a:lstStyle>
          <a:p>
            <a:pPr lvl="0">
              <a:defRPr sz="1800"/>
            </a:pPr>
            <a:r>
              <a:rPr sz="3000"/>
              <a:t>Body Level One</a:t>
            </a:r>
          </a:p>
          <a:p>
            <a:pPr lvl="1">
              <a:defRPr sz="1800"/>
            </a:pPr>
            <a:r>
              <a:rPr sz="3000"/>
              <a:t>Body Level Two</a:t>
            </a:r>
          </a:p>
          <a:p>
            <a:pPr lvl="2">
              <a:defRPr sz="1800"/>
            </a:pPr>
            <a:r>
              <a:rPr sz="3000"/>
              <a:t>Body Level Three</a:t>
            </a:r>
          </a:p>
          <a:p>
            <a:pPr lvl="3">
              <a:defRPr sz="1800"/>
            </a:pPr>
            <a:r>
              <a:rPr sz="3000"/>
              <a:t>Body Level Four</a:t>
            </a:r>
          </a:p>
          <a:p>
            <a:pPr lvl="4">
              <a:defRPr sz="1800"/>
            </a:pPr>
            <a:r>
              <a:rPr sz="3000"/>
              <a:t>Body Level Five</a:t>
            </a: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38" name="Shape 38"/>
          <p:cNvSpPr>
            <a:spLocks noGrp="1"/>
          </p:cNvSpPr>
          <p:nvPr>
            <p:ph type="title"/>
          </p:nvPr>
        </p:nvSpPr>
        <p:spPr>
          <a:xfrm>
            <a:off x="1587500" y="241300"/>
            <a:ext cx="13081000" cy="2286000"/>
          </a:xfrm>
          <a:prstGeom prst="rect">
            <a:avLst/>
          </a:prstGeom>
        </p:spPr>
        <p:txBody>
          <a:bodyPr/>
          <a:lstStyle>
            <a:lvl1pPr marL="0" marR="0" defTabSz="546100">
              <a:defRPr sz="7800">
                <a:uFillTx/>
                <a:latin typeface="+mj-lt"/>
                <a:ea typeface="+mj-ea"/>
                <a:cs typeface="+mj-cs"/>
                <a:sym typeface="Gill Sans"/>
              </a:defRPr>
            </a:lvl1pPr>
          </a:lstStyle>
          <a:p>
            <a:pPr lvl="0">
              <a:defRPr sz="1800"/>
            </a:pPr>
            <a:r>
              <a:rPr sz="7800"/>
              <a:t>Title Text</a:t>
            </a:r>
          </a:p>
        </p:txBody>
      </p:sp>
      <p:sp>
        <p:nvSpPr>
          <p:cNvPr id="39" name="Shape 39"/>
          <p:cNvSpPr>
            <a:spLocks noGrp="1"/>
          </p:cNvSpPr>
          <p:nvPr>
            <p:ph type="body" idx="1"/>
          </p:nvPr>
        </p:nvSpPr>
        <p:spPr>
          <a:xfrm>
            <a:off x="9715500" y="2590800"/>
            <a:ext cx="4953000" cy="5359400"/>
          </a:xfrm>
          <a:prstGeom prst="rect">
            <a:avLst/>
          </a:prstGeom>
        </p:spPr>
        <p:txBody>
          <a:bodyPr lIns="50800" tIns="50800" rIns="50800" bIns="50800" anchor="ctr"/>
          <a:lstStyle>
            <a:lvl1pPr marL="812120" marR="0" indent="-494620" defTabSz="546100">
              <a:spcBef>
                <a:spcPts val="3600"/>
              </a:spcBef>
              <a:buSzPct val="171000"/>
              <a:defRPr sz="3000">
                <a:uFillTx/>
                <a:latin typeface="+mj-lt"/>
                <a:ea typeface="+mj-ea"/>
                <a:cs typeface="+mj-cs"/>
                <a:sym typeface="Gill Sans"/>
              </a:defRPr>
            </a:lvl1pPr>
            <a:lvl2pPr marL="1256620" marR="0" indent="-494620" defTabSz="546100">
              <a:spcBef>
                <a:spcPts val="3600"/>
              </a:spcBef>
              <a:buSzPct val="171000"/>
              <a:defRPr sz="3000">
                <a:uFillTx/>
                <a:latin typeface="+mj-lt"/>
                <a:ea typeface="+mj-ea"/>
                <a:cs typeface="+mj-cs"/>
                <a:sym typeface="Gill Sans"/>
              </a:defRPr>
            </a:lvl2pPr>
            <a:lvl3pPr marL="1701120" marR="0" indent="-494620" defTabSz="546100">
              <a:spcBef>
                <a:spcPts val="3600"/>
              </a:spcBef>
              <a:buSzPct val="171000"/>
              <a:defRPr sz="3000">
                <a:uFillTx/>
                <a:latin typeface="+mj-lt"/>
                <a:ea typeface="+mj-ea"/>
                <a:cs typeface="+mj-cs"/>
                <a:sym typeface="Gill Sans"/>
              </a:defRPr>
            </a:lvl3pPr>
            <a:lvl4pPr marL="2145620" marR="0" indent="-494620" defTabSz="546100">
              <a:spcBef>
                <a:spcPts val="3600"/>
              </a:spcBef>
              <a:buSzPct val="171000"/>
              <a:defRPr sz="3000">
                <a:uFillTx/>
                <a:latin typeface="+mj-lt"/>
                <a:ea typeface="+mj-ea"/>
                <a:cs typeface="+mj-cs"/>
                <a:sym typeface="Gill Sans"/>
              </a:defRPr>
            </a:lvl4pPr>
            <a:lvl5pPr marL="2590120" marR="0" indent="-494620" defTabSz="546100">
              <a:spcBef>
                <a:spcPts val="3600"/>
              </a:spcBef>
              <a:buSzPct val="171000"/>
              <a:defRPr sz="3000">
                <a:uFillTx/>
                <a:latin typeface="+mj-lt"/>
                <a:ea typeface="+mj-ea"/>
                <a:cs typeface="+mj-cs"/>
                <a:sym typeface="Gill Sans"/>
              </a:defRPr>
            </a:lvl5pPr>
          </a:lstStyle>
          <a:p>
            <a:pPr lvl="0">
              <a:defRPr sz="1800"/>
            </a:pPr>
            <a:r>
              <a:rPr sz="3000"/>
              <a:t>Body Level One</a:t>
            </a:r>
          </a:p>
          <a:p>
            <a:pPr lvl="1">
              <a:defRPr sz="1800"/>
            </a:pPr>
            <a:r>
              <a:rPr sz="3000"/>
              <a:t>Body Level Two</a:t>
            </a:r>
          </a:p>
          <a:p>
            <a:pPr lvl="2">
              <a:defRPr sz="1800"/>
            </a:pPr>
            <a:r>
              <a:rPr sz="3000"/>
              <a:t>Body Level Three</a:t>
            </a:r>
          </a:p>
          <a:p>
            <a:pPr lvl="3">
              <a:defRPr sz="1800"/>
            </a:pPr>
            <a:r>
              <a:rPr sz="3000"/>
              <a:t>Body Level Four</a:t>
            </a:r>
          </a:p>
          <a:p>
            <a:pPr lvl="4">
              <a:defRPr sz="1800"/>
            </a:pPr>
            <a:r>
              <a:rPr sz="3000"/>
              <a:t>Body Level Five</a:t>
            </a: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copy 2">
    <p:spTree>
      <p:nvGrpSpPr>
        <p:cNvPr id="1" name=""/>
        <p:cNvGrpSpPr/>
        <p:nvPr/>
      </p:nvGrpSpPr>
      <p:grpSpPr>
        <a:xfrm>
          <a:off x="0" y="0"/>
          <a:ext cx="0" cy="0"/>
          <a:chOff x="0" y="0"/>
          <a:chExt cx="0" cy="0"/>
        </a:xfrm>
      </p:grpSpPr>
      <p:sp>
        <p:nvSpPr>
          <p:cNvPr id="41" name="Shape 41"/>
          <p:cNvSpPr>
            <a:spLocks noGrp="1"/>
          </p:cNvSpPr>
          <p:nvPr>
            <p:ph type="title"/>
          </p:nvPr>
        </p:nvSpPr>
        <p:spPr>
          <a:xfrm>
            <a:off x="2959100" y="508000"/>
            <a:ext cx="10363200" cy="2133600"/>
          </a:xfrm>
          <a:prstGeom prst="rect">
            <a:avLst/>
          </a:prstGeom>
        </p:spPr>
        <p:txBody>
          <a:bodyPr lIns="63500" tIns="63500" rIns="63500" bIns="63500"/>
          <a:lstStyle>
            <a:lvl1pPr marL="54186" marR="54186">
              <a:defRPr sz="5600"/>
            </a:lvl1pPr>
          </a:lstStyle>
          <a:p>
            <a:pPr lvl="0">
              <a:defRPr sz="1800">
                <a:uFillTx/>
              </a:defRPr>
            </a:pPr>
            <a:r>
              <a:rPr sz="5600">
                <a:uFill>
                  <a:solidFill/>
                </a:uFill>
              </a:rPr>
              <a:t>Title Text</a:t>
            </a:r>
          </a:p>
        </p:txBody>
      </p:sp>
      <p:sp>
        <p:nvSpPr>
          <p:cNvPr id="42" name="Shape 42"/>
          <p:cNvSpPr>
            <a:spLocks noGrp="1"/>
          </p:cNvSpPr>
          <p:nvPr>
            <p:ph type="body" idx="1"/>
          </p:nvPr>
        </p:nvSpPr>
        <p:spPr>
          <a:xfrm>
            <a:off x="2959100" y="2641600"/>
            <a:ext cx="10363200" cy="6502400"/>
          </a:xfrm>
          <a:prstGeom prst="rect">
            <a:avLst/>
          </a:prstGeom>
        </p:spPr>
        <p:txBody>
          <a:bodyPr lIns="63500" tIns="63500" rIns="63500" bIns="63500"/>
          <a:lstStyle>
            <a:lvl1pPr marL="511386" marR="54186" indent="-457200">
              <a:defRPr sz="4000"/>
            </a:lvl1pPr>
            <a:lvl2pPr marL="1044786" marR="54186" indent="-381000">
              <a:spcBef>
                <a:spcPts val="800"/>
              </a:spcBef>
              <a:buChar char="–"/>
              <a:defRPr sz="3400"/>
            </a:lvl2pPr>
            <a:lvl3pPr marL="1578187" marR="54186" indent="-304800">
              <a:spcBef>
                <a:spcPts val="700"/>
              </a:spcBef>
              <a:defRPr sz="3000"/>
            </a:lvl3pPr>
            <a:lvl4pPr marL="2187787" marR="54186" indent="-304800">
              <a:spcBef>
                <a:spcPts val="600"/>
              </a:spcBef>
              <a:buChar char="–"/>
              <a:defRPr sz="2400"/>
            </a:lvl4pPr>
            <a:lvl5pPr marL="2797387" marR="54186" indent="-304800">
              <a:spcBef>
                <a:spcPts val="600"/>
              </a:spcBef>
              <a:buChar char="»"/>
              <a:defRPr sz="2400"/>
            </a:lvl5pPr>
          </a:lstStyle>
          <a:p>
            <a:pPr lvl="0">
              <a:defRPr sz="1800">
                <a:uFillTx/>
              </a:defRPr>
            </a:pPr>
            <a:r>
              <a:rPr sz="4000">
                <a:uFill>
                  <a:solidFill/>
                </a:uFill>
              </a:rPr>
              <a:t>Body Level One</a:t>
            </a:r>
          </a:p>
          <a:p>
            <a:pPr lvl="1">
              <a:defRPr sz="1800">
                <a:uFillTx/>
              </a:defRPr>
            </a:pPr>
            <a:r>
              <a:rPr sz="3400">
                <a:uFill>
                  <a:solidFill/>
                </a:uFill>
              </a:rPr>
              <a:t>Body Level Two</a:t>
            </a:r>
          </a:p>
          <a:p>
            <a:pPr lvl="2">
              <a:defRPr sz="1800">
                <a:uFillTx/>
              </a:defRPr>
            </a:pPr>
            <a:r>
              <a:rPr sz="3000">
                <a:uFill>
                  <a:solidFill/>
                </a:uFill>
              </a:rPr>
              <a:t>Body Level Three</a:t>
            </a:r>
          </a:p>
          <a:p>
            <a:pPr lvl="3">
              <a:defRPr sz="1800">
                <a:uFillTx/>
              </a:defRPr>
            </a:pPr>
            <a:r>
              <a:rPr sz="2400">
                <a:uFill>
                  <a:solidFill/>
                </a:uFill>
              </a:rPr>
              <a:t>Body Level Four</a:t>
            </a:r>
          </a:p>
          <a:p>
            <a:pPr lvl="4">
              <a:defRPr sz="1800">
                <a:uFillTx/>
              </a:defRPr>
            </a:pPr>
            <a:r>
              <a:rPr sz="2400">
                <a:uFill>
                  <a:solidFill/>
                </a:uFill>
              </a:rPr>
              <a:t>Body Level Five</a:t>
            </a:r>
          </a:p>
        </p:txBody>
      </p:sp>
      <p:sp>
        <p:nvSpPr>
          <p:cNvPr id="43" name="Shape 43"/>
          <p:cNvSpPr>
            <a:spLocks noGrp="1"/>
          </p:cNvSpPr>
          <p:nvPr>
            <p:ph type="sldNum" sz="quarter" idx="2"/>
          </p:nvPr>
        </p:nvSpPr>
        <p:spPr>
          <a:xfrm>
            <a:off x="11856739" y="8331200"/>
            <a:ext cx="365721" cy="348953"/>
          </a:xfrm>
          <a:prstGeom prst="rect">
            <a:avLst/>
          </a:prstGeom>
        </p:spPr>
        <p:txBody>
          <a:bodyPr lIns="63500" tIns="63500" rIns="63500" bIns="63500"/>
          <a:lstStyle>
            <a:lvl1pPr>
              <a:defRPr sz="1600"/>
            </a:lvl1p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mp; Bullets copy 10">
    <p:spTree>
      <p:nvGrpSpPr>
        <p:cNvPr id="1" name=""/>
        <p:cNvGrpSpPr/>
        <p:nvPr/>
      </p:nvGrpSpPr>
      <p:grpSpPr>
        <a:xfrm>
          <a:off x="0" y="0"/>
          <a:ext cx="0" cy="0"/>
          <a:chOff x="0" y="0"/>
          <a:chExt cx="0" cy="0"/>
        </a:xfrm>
      </p:grpSpPr>
      <p:sp>
        <p:nvSpPr>
          <p:cNvPr id="45" name="Shape 45"/>
          <p:cNvSpPr>
            <a:spLocks noGrp="1"/>
          </p:cNvSpPr>
          <p:nvPr>
            <p:ph type="title"/>
          </p:nvPr>
        </p:nvSpPr>
        <p:spPr>
          <a:xfrm>
            <a:off x="2946400" y="0"/>
            <a:ext cx="10363200" cy="3149600"/>
          </a:xfrm>
          <a:prstGeom prst="rect">
            <a:avLst/>
          </a:prstGeom>
        </p:spPr>
        <p:txBody>
          <a:bodyPr lIns="63500" tIns="63500" rIns="63500" bIns="63500"/>
          <a:lstStyle/>
          <a:p>
            <a:pPr lvl="0">
              <a:defRPr sz="1800">
                <a:uFillTx/>
              </a:defRPr>
            </a:pPr>
            <a:r>
              <a:rPr sz="5800">
                <a:uFill>
                  <a:solidFill/>
                </a:uFill>
              </a:rPr>
              <a:t>Title Text</a:t>
            </a:r>
          </a:p>
        </p:txBody>
      </p:sp>
      <p:sp>
        <p:nvSpPr>
          <p:cNvPr id="46" name="Shape 46"/>
          <p:cNvSpPr>
            <a:spLocks noGrp="1"/>
          </p:cNvSpPr>
          <p:nvPr>
            <p:ph type="body" idx="1"/>
          </p:nvPr>
        </p:nvSpPr>
        <p:spPr>
          <a:xfrm>
            <a:off x="2946400" y="2641600"/>
            <a:ext cx="10363200" cy="6502400"/>
          </a:xfrm>
          <a:prstGeom prst="rect">
            <a:avLst/>
          </a:prstGeom>
        </p:spPr>
        <p:txBody>
          <a:bodyPr lIns="63500" tIns="63500" rIns="63500" bIns="63500"/>
          <a:lstStyle>
            <a:lvl1pPr marL="511386" indent="-457200"/>
            <a:lvl2pPr marL="1044786" indent="-381000">
              <a:spcBef>
                <a:spcPts val="800"/>
              </a:spcBef>
              <a:buChar char="–"/>
              <a:defRPr sz="3600"/>
            </a:lvl2pPr>
            <a:lvl3pPr marL="1578187" indent="-304800">
              <a:spcBef>
                <a:spcPts val="700"/>
              </a:spcBef>
              <a:defRPr sz="3200"/>
            </a:lvl3pPr>
            <a:lvl4pPr marL="2187787" indent="-304800">
              <a:spcBef>
                <a:spcPts val="600"/>
              </a:spcBef>
              <a:buChar char="–"/>
              <a:defRPr sz="2600"/>
            </a:lvl4pPr>
            <a:lvl5pPr marL="2797387" indent="-304800">
              <a:spcBef>
                <a:spcPts val="600"/>
              </a:spcBef>
              <a:buChar char="»"/>
              <a:defRPr sz="2600"/>
            </a:lvl5pPr>
          </a:lstStyle>
          <a:p>
            <a:pPr lvl="0">
              <a:defRPr sz="1800">
                <a:uFillTx/>
              </a:defRPr>
            </a:pPr>
            <a:r>
              <a:rPr sz="4200">
                <a:uFill>
                  <a:solidFill/>
                </a:uFill>
              </a:rPr>
              <a:t>Body Level One</a:t>
            </a:r>
          </a:p>
          <a:p>
            <a:pPr lvl="1">
              <a:defRPr sz="1800">
                <a:uFillTx/>
              </a:defRPr>
            </a:pPr>
            <a:r>
              <a:rPr sz="3600">
                <a:uFill>
                  <a:solidFill/>
                </a:uFill>
              </a:rPr>
              <a:t>Body Level Two</a:t>
            </a:r>
          </a:p>
          <a:p>
            <a:pPr lvl="2">
              <a:defRPr sz="1800">
                <a:uFillTx/>
              </a:defRPr>
            </a:pPr>
            <a:r>
              <a:rPr sz="3200">
                <a:uFill>
                  <a:solidFill/>
                </a:uFill>
              </a:rPr>
              <a:t>Body Level Three</a:t>
            </a:r>
          </a:p>
          <a:p>
            <a:pPr lvl="3">
              <a:defRPr sz="1800">
                <a:uFillTx/>
              </a:defRPr>
            </a:pPr>
            <a:r>
              <a:rPr sz="2600">
                <a:uFill>
                  <a:solidFill/>
                </a:uFill>
              </a:rPr>
              <a:t>Body Level Four</a:t>
            </a:r>
          </a:p>
          <a:p>
            <a:pPr lvl="4">
              <a:defRPr sz="1800">
                <a:uFillTx/>
              </a:defRPr>
            </a:pPr>
            <a:r>
              <a:rPr sz="2600">
                <a:uFill>
                  <a:solidFill/>
                </a:uFill>
              </a:rPr>
              <a:t>Body Level Five</a:t>
            </a:r>
          </a:p>
        </p:txBody>
      </p:sp>
      <p:sp>
        <p:nvSpPr>
          <p:cNvPr id="47" name="Shape 47"/>
          <p:cNvSpPr>
            <a:spLocks noGrp="1"/>
          </p:cNvSpPr>
          <p:nvPr>
            <p:ph type="sldNum" sz="quarter" idx="2"/>
          </p:nvPr>
        </p:nvSpPr>
        <p:spPr>
          <a:xfrm>
            <a:off x="11842613" y="8331200"/>
            <a:ext cx="393974" cy="386222"/>
          </a:xfrm>
          <a:prstGeom prst="rect">
            <a:avLst/>
          </a:prstGeom>
        </p:spPr>
        <p:txBody>
          <a:bodyPr lIns="63500" tIns="63500" rIns="63500" bIns="63500"/>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9" name="Shape 49"/>
          <p:cNvSpPr>
            <a:spLocks noGrp="1"/>
          </p:cNvSpPr>
          <p:nvPr>
            <p:ph type="title"/>
          </p:nvPr>
        </p:nvSpPr>
        <p:spPr>
          <a:prstGeom prst="rect">
            <a:avLst/>
          </a:prstGeom>
        </p:spPr>
        <p:txBody>
          <a:bodyPr/>
          <a:lstStyle/>
          <a:p>
            <a:pPr lvl="0">
              <a:defRPr sz="1800">
                <a:uFillTx/>
              </a:defRPr>
            </a:pPr>
            <a:r>
              <a:rPr sz="5800">
                <a:uFill>
                  <a:solidFill/>
                </a:uFill>
              </a:rPr>
              <a:t>Title Text</a:t>
            </a:r>
          </a:p>
        </p:txBody>
      </p:sp>
      <p:sp>
        <p:nvSpPr>
          <p:cNvPr id="50" name="Shape 50"/>
          <p:cNvSpPr>
            <a:spLocks noGrp="1"/>
          </p:cNvSpPr>
          <p:nvPr>
            <p:ph type="body" idx="1"/>
          </p:nvPr>
        </p:nvSpPr>
        <p:spPr>
          <a:prstGeom prst="rect">
            <a:avLst/>
          </a:prstGeom>
        </p:spPr>
        <p:txBody>
          <a:bodyPr/>
          <a:lstStyle>
            <a:lvl2pPr marL="783590" indent="-285750">
              <a:spcBef>
                <a:spcPts val="800"/>
              </a:spcBef>
              <a:buChar char="–"/>
              <a:defRPr sz="3600"/>
            </a:lvl2pPr>
            <a:lvl3pPr marL="1183639" indent="-228600">
              <a:spcBef>
                <a:spcPts val="700"/>
              </a:spcBef>
              <a:defRPr sz="3200"/>
            </a:lvl3pPr>
            <a:lvl4pPr marL="1640839" indent="-228600">
              <a:spcBef>
                <a:spcPts val="600"/>
              </a:spcBef>
              <a:buChar char="–"/>
              <a:defRPr sz="2600"/>
            </a:lvl4pPr>
            <a:lvl5pPr marL="2098039" indent="-228600">
              <a:spcBef>
                <a:spcPts val="600"/>
              </a:spcBef>
              <a:buChar char="»"/>
              <a:defRPr sz="2600"/>
            </a:lvl5pPr>
          </a:lstStyle>
          <a:p>
            <a:pPr lvl="0">
              <a:defRPr sz="1800">
                <a:uFillTx/>
              </a:defRPr>
            </a:pPr>
            <a:r>
              <a:rPr sz="4200">
                <a:uFill>
                  <a:solidFill/>
                </a:uFill>
              </a:rPr>
              <a:t>Body Level One</a:t>
            </a:r>
          </a:p>
          <a:p>
            <a:pPr lvl="1">
              <a:defRPr sz="1800">
                <a:uFillTx/>
              </a:defRPr>
            </a:pPr>
            <a:r>
              <a:rPr sz="3600">
                <a:uFill>
                  <a:solidFill/>
                </a:uFill>
              </a:rPr>
              <a:t>Body Level Two</a:t>
            </a:r>
          </a:p>
          <a:p>
            <a:pPr lvl="2">
              <a:defRPr sz="1800">
                <a:uFillTx/>
              </a:defRPr>
            </a:pPr>
            <a:r>
              <a:rPr sz="3200">
                <a:uFill>
                  <a:solidFill/>
                </a:uFill>
              </a:rPr>
              <a:t>Body Level Three</a:t>
            </a:r>
          </a:p>
          <a:p>
            <a:pPr lvl="3">
              <a:defRPr sz="1800">
                <a:uFillTx/>
              </a:defRPr>
            </a:pPr>
            <a:r>
              <a:rPr sz="2600">
                <a:uFill>
                  <a:solidFill/>
                </a:uFill>
              </a:rPr>
              <a:t>Body Level Four</a:t>
            </a:r>
          </a:p>
          <a:p>
            <a:pPr lvl="4">
              <a:defRPr sz="1800">
                <a:uFillTx/>
              </a:defRPr>
            </a:pPr>
            <a:r>
              <a:rPr sz="2600">
                <a:uFill>
                  <a:solidFill/>
                </a:uFill>
              </a:rPr>
              <a:t>Body Level Five</a:t>
            </a:r>
          </a:p>
        </p:txBody>
      </p:sp>
      <p:sp>
        <p:nvSpPr>
          <p:cNvPr id="51" name="Shape 5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Photo - Horizontal copy 1">
    <p:spTree>
      <p:nvGrpSpPr>
        <p:cNvPr id="1" name=""/>
        <p:cNvGrpSpPr/>
        <p:nvPr/>
      </p:nvGrpSpPr>
      <p:grpSpPr>
        <a:xfrm>
          <a:off x="0" y="0"/>
          <a:ext cx="0" cy="0"/>
          <a:chOff x="0" y="0"/>
          <a:chExt cx="0" cy="0"/>
        </a:xfrm>
      </p:grpSpPr>
      <p:pic>
        <p:nvPicPr>
          <p:cNvPr id="53" name="Imagine_photo-h.png"/>
          <p:cNvPicPr/>
          <p:nvPr/>
        </p:nvPicPr>
        <p:blipFill>
          <a:blip r:embed="rId2">
            <a:extLst/>
          </a:blip>
          <a:stretch>
            <a:fillRect/>
          </a:stretch>
        </p:blipFill>
        <p:spPr>
          <a:xfrm>
            <a:off x="0" y="0"/>
            <a:ext cx="16256001" cy="9144001"/>
          </a:xfrm>
          <a:prstGeom prst="rect">
            <a:avLst/>
          </a:prstGeom>
          <a:ln w="12700">
            <a:miter lim="400000"/>
          </a:ln>
        </p:spPr>
      </p:pic>
      <p:grpSp>
        <p:nvGrpSpPr>
          <p:cNvPr id="56" name="Group 56"/>
          <p:cNvGrpSpPr/>
          <p:nvPr/>
        </p:nvGrpSpPr>
        <p:grpSpPr>
          <a:xfrm>
            <a:off x="11645900" y="241300"/>
            <a:ext cx="2349500" cy="8708350"/>
            <a:chOff x="0" y="0"/>
            <a:chExt cx="2349500" cy="8708349"/>
          </a:xfrm>
        </p:grpSpPr>
        <p:sp>
          <p:nvSpPr>
            <p:cNvPr id="54" name="Shape 54"/>
            <p:cNvSpPr/>
            <p:nvPr/>
          </p:nvSpPr>
          <p:spPr>
            <a:xfrm>
              <a:off x="0" y="2325639"/>
              <a:ext cx="2349500" cy="6382711"/>
            </a:xfrm>
            <a:prstGeom prst="rect">
              <a:avLst/>
            </a:prstGeom>
            <a:solidFill>
              <a:srgbClr val="F2C100">
                <a:alpha val="85000"/>
              </a:srgbClr>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546100">
                <a:defRPr sz="3600">
                  <a:solidFill>
                    <a:srgbClr val="FFFFFF"/>
                  </a:solidFill>
                  <a:latin typeface="Futura"/>
                  <a:ea typeface="Futura"/>
                  <a:cs typeface="Futura"/>
                  <a:sym typeface="Futura"/>
                </a:defRPr>
              </a:lvl1pPr>
            </a:lstStyle>
            <a:p>
              <a:pPr lvl="0">
                <a:defRPr sz="1800">
                  <a:solidFill>
                    <a:srgbClr val="000000"/>
                  </a:solidFill>
                </a:defRPr>
              </a:pPr>
              <a:r>
                <a:rPr sz="3600">
                  <a:solidFill>
                    <a:srgbClr val="FFFFFF"/>
                  </a:solidFill>
                </a:rPr>
                <a:t> </a:t>
              </a:r>
            </a:p>
          </p:txBody>
        </p:sp>
        <p:sp>
          <p:nvSpPr>
            <p:cNvPr id="55" name="Shape 55"/>
            <p:cNvSpPr/>
            <p:nvPr/>
          </p:nvSpPr>
          <p:spPr>
            <a:xfrm>
              <a:off x="0" y="0"/>
              <a:ext cx="2349500" cy="2350269"/>
            </a:xfrm>
            <a:prstGeom prst="rect">
              <a:avLst/>
            </a:prstGeom>
            <a:solidFill>
              <a:srgbClr val="5898CF"/>
            </a:solidFill>
            <a:ln w="12700" cap="flat">
              <a:noFill/>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grpSp>
      <p:sp>
        <p:nvSpPr>
          <p:cNvPr id="57" name="Shape 57"/>
          <p:cNvSpPr>
            <a:spLocks noGrp="1"/>
          </p:cNvSpPr>
          <p:nvPr>
            <p:ph type="title"/>
          </p:nvPr>
        </p:nvSpPr>
        <p:spPr>
          <a:xfrm>
            <a:off x="292100" y="241300"/>
            <a:ext cx="12534900" cy="2349500"/>
          </a:xfrm>
          <a:prstGeom prst="rect">
            <a:avLst/>
          </a:prstGeom>
          <a:solidFill>
            <a:srgbClr val="85C92E"/>
          </a:solidFill>
        </p:spPr>
        <p:txBody>
          <a:bodyPr lIns="38100" tIns="38100" rIns="38100" bIns="38100"/>
          <a:lstStyle>
            <a:lvl1pPr marL="0" marR="0" algn="l" defTabSz="546100">
              <a:defRPr sz="7600">
                <a:solidFill>
                  <a:srgbClr val="FFFFFF"/>
                </a:solidFill>
                <a:uFillTx/>
                <a:latin typeface="Futura"/>
                <a:ea typeface="Futura"/>
                <a:cs typeface="Futura"/>
                <a:sym typeface="Futura"/>
              </a:defRPr>
            </a:lvl1pPr>
          </a:lstStyle>
          <a:p>
            <a:pPr lvl="0">
              <a:defRPr sz="1800">
                <a:solidFill>
                  <a:srgbClr val="000000"/>
                </a:solidFill>
              </a:defRPr>
            </a:pPr>
            <a:r>
              <a:rPr sz="7600">
                <a:solidFill>
                  <a:srgbClr val="FFFFFF"/>
                </a:solidFill>
              </a:rPr>
              <a:t>Title Text</a:t>
            </a:r>
          </a:p>
        </p:txBody>
      </p:sp>
      <p:sp>
        <p:nvSpPr>
          <p:cNvPr id="58" name="Shape 58"/>
          <p:cNvSpPr>
            <a:spLocks noGrp="1"/>
          </p:cNvSpPr>
          <p:nvPr>
            <p:ph type="sldNum" sz="quarter" idx="2"/>
          </p:nvPr>
        </p:nvSpPr>
        <p:spPr>
          <a:xfrm>
            <a:off x="7969250" y="8686800"/>
            <a:ext cx="292100" cy="330200"/>
          </a:xfrm>
          <a:prstGeom prst="rect">
            <a:avLst/>
          </a:prstGeom>
        </p:spPr>
        <p:txBody>
          <a:bodyPr lIns="38100" tIns="38100" rIns="38100" bIns="38100"/>
          <a:lstStyle>
            <a:lvl1pPr defTabSz="546100">
              <a:defRPr sz="1600">
                <a:uFillTx/>
                <a:latin typeface="Palatino"/>
                <a:ea typeface="Palatino"/>
                <a:cs typeface="Palatino"/>
                <a:sym typeface="Palatino"/>
              </a:defRPr>
            </a:lvl1p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hape 60"/>
          <p:cNvSpPr>
            <a:spLocks noGrp="1"/>
          </p:cNvSpPr>
          <p:nvPr>
            <p:ph type="title"/>
          </p:nvPr>
        </p:nvSpPr>
        <p:spPr>
          <a:xfrm>
            <a:off x="266700" y="241300"/>
            <a:ext cx="15709900" cy="1778000"/>
          </a:xfrm>
          <a:prstGeom prst="rect">
            <a:avLst/>
          </a:prstGeom>
          <a:solidFill>
            <a:srgbClr val="8665E9"/>
          </a:solidFill>
        </p:spPr>
        <p:txBody>
          <a:bodyPr lIns="38100" tIns="38100" rIns="38100" bIns="38100"/>
          <a:lstStyle>
            <a:lvl1pPr marL="0" marR="0" defTabSz="546100">
              <a:defRPr sz="7200">
                <a:solidFill>
                  <a:srgbClr val="FFFFFF"/>
                </a:solidFill>
                <a:uFillTx/>
                <a:latin typeface="Futura"/>
                <a:ea typeface="Futura"/>
                <a:cs typeface="Futura"/>
                <a:sym typeface="Futura"/>
              </a:defRPr>
            </a:lvl1pPr>
          </a:lstStyle>
          <a:p>
            <a:pPr lvl="0">
              <a:defRPr sz="1800">
                <a:solidFill>
                  <a:srgbClr val="000000"/>
                </a:solidFill>
              </a:defRPr>
            </a:pPr>
            <a:r>
              <a:rPr sz="7200">
                <a:solidFill>
                  <a:srgbClr val="FFFFFF"/>
                </a:solidFill>
              </a:rPr>
              <a:t>Title Text</a:t>
            </a:r>
          </a:p>
        </p:txBody>
      </p:sp>
      <p:sp>
        <p:nvSpPr>
          <p:cNvPr id="61" name="Shape 61"/>
          <p:cNvSpPr>
            <a:spLocks noGrp="1"/>
          </p:cNvSpPr>
          <p:nvPr>
            <p:ph type="body" idx="1"/>
          </p:nvPr>
        </p:nvSpPr>
        <p:spPr>
          <a:xfrm>
            <a:off x="1574800" y="2146300"/>
            <a:ext cx="6299200" cy="6235700"/>
          </a:xfrm>
          <a:prstGeom prst="rect">
            <a:avLst/>
          </a:prstGeom>
        </p:spPr>
        <p:txBody>
          <a:bodyPr lIns="38100" tIns="38100" rIns="38100" bIns="38100" anchor="ctr"/>
          <a:lstStyle>
            <a:lvl1pPr marL="664665" marR="0" indent="-410665" defTabSz="546100">
              <a:spcBef>
                <a:spcPts val="3200"/>
              </a:spcBef>
              <a:buClr>
                <a:srgbClr val="8665E9"/>
              </a:buClr>
              <a:defRPr sz="3200">
                <a:solidFill>
                  <a:srgbClr val="868686"/>
                </a:solidFill>
                <a:uFillTx/>
              </a:defRPr>
            </a:lvl1pPr>
            <a:lvl2pPr marL="1007565" marR="0" indent="-410665" defTabSz="546100">
              <a:spcBef>
                <a:spcPts val="3200"/>
              </a:spcBef>
              <a:buClr>
                <a:srgbClr val="8665E9"/>
              </a:buClr>
              <a:defRPr sz="3200">
                <a:solidFill>
                  <a:srgbClr val="868686"/>
                </a:solidFill>
                <a:uFillTx/>
              </a:defRPr>
            </a:lvl2pPr>
            <a:lvl3pPr marL="1350465" marR="0" indent="-410665" defTabSz="546100">
              <a:spcBef>
                <a:spcPts val="3200"/>
              </a:spcBef>
              <a:buClr>
                <a:srgbClr val="8665E9"/>
              </a:buClr>
              <a:defRPr sz="3200">
                <a:solidFill>
                  <a:srgbClr val="868686"/>
                </a:solidFill>
                <a:uFillTx/>
              </a:defRPr>
            </a:lvl3pPr>
            <a:lvl4pPr marL="1706065" marR="0" indent="-410665" defTabSz="546100">
              <a:spcBef>
                <a:spcPts val="3200"/>
              </a:spcBef>
              <a:buClr>
                <a:srgbClr val="8665E9"/>
              </a:buClr>
              <a:defRPr sz="3200">
                <a:solidFill>
                  <a:srgbClr val="868686"/>
                </a:solidFill>
                <a:uFillTx/>
              </a:defRPr>
            </a:lvl4pPr>
            <a:lvl5pPr marL="2048965" marR="0" indent="-410665" defTabSz="546100">
              <a:spcBef>
                <a:spcPts val="3200"/>
              </a:spcBef>
              <a:buClr>
                <a:srgbClr val="8665E9"/>
              </a:buClr>
              <a:defRPr sz="3200">
                <a:solidFill>
                  <a:srgbClr val="868686"/>
                </a:solidFill>
                <a:uFillTx/>
              </a:defRPr>
            </a:lvl5pPr>
          </a:lstStyle>
          <a:p>
            <a:pPr lvl="0">
              <a:defRPr sz="1800">
                <a:solidFill>
                  <a:srgbClr val="000000"/>
                </a:solidFill>
              </a:defRPr>
            </a:pPr>
            <a:r>
              <a:rPr sz="3200">
                <a:solidFill>
                  <a:srgbClr val="868686"/>
                </a:solidFill>
              </a:rPr>
              <a:t>Body Level One</a:t>
            </a:r>
          </a:p>
          <a:p>
            <a:pPr lvl="1">
              <a:defRPr sz="1800">
                <a:solidFill>
                  <a:srgbClr val="000000"/>
                </a:solidFill>
              </a:defRPr>
            </a:pPr>
            <a:r>
              <a:rPr sz="3200">
                <a:solidFill>
                  <a:srgbClr val="868686"/>
                </a:solidFill>
              </a:rPr>
              <a:t>Body Level Two</a:t>
            </a:r>
          </a:p>
          <a:p>
            <a:pPr lvl="2">
              <a:defRPr sz="1800">
                <a:solidFill>
                  <a:srgbClr val="000000"/>
                </a:solidFill>
              </a:defRPr>
            </a:pPr>
            <a:r>
              <a:rPr sz="3200">
                <a:solidFill>
                  <a:srgbClr val="868686"/>
                </a:solidFill>
              </a:rPr>
              <a:t>Body Level Three</a:t>
            </a:r>
          </a:p>
          <a:p>
            <a:pPr lvl="3">
              <a:defRPr sz="1800">
                <a:solidFill>
                  <a:srgbClr val="000000"/>
                </a:solidFill>
              </a:defRPr>
            </a:pPr>
            <a:r>
              <a:rPr sz="3200">
                <a:solidFill>
                  <a:srgbClr val="868686"/>
                </a:solidFill>
              </a:rPr>
              <a:t>Body Level Four</a:t>
            </a:r>
          </a:p>
          <a:p>
            <a:pPr lvl="4">
              <a:defRPr sz="1800">
                <a:solidFill>
                  <a:srgbClr val="000000"/>
                </a:solidFill>
              </a:defRPr>
            </a:pPr>
            <a:r>
              <a:rPr sz="3200">
                <a:solidFill>
                  <a:srgbClr val="868686"/>
                </a:solidFill>
              </a:rPr>
              <a:t>Body Level Five</a:t>
            </a:r>
          </a:p>
        </p:txBody>
      </p:sp>
      <p:sp>
        <p:nvSpPr>
          <p:cNvPr id="62" name="Shape 62"/>
          <p:cNvSpPr>
            <a:spLocks noGrp="1"/>
          </p:cNvSpPr>
          <p:nvPr>
            <p:ph type="sldNum" sz="quarter" idx="2"/>
          </p:nvPr>
        </p:nvSpPr>
        <p:spPr>
          <a:xfrm>
            <a:off x="7969250" y="8686800"/>
            <a:ext cx="292100" cy="330200"/>
          </a:xfrm>
          <a:prstGeom prst="rect">
            <a:avLst/>
          </a:prstGeom>
        </p:spPr>
        <p:txBody>
          <a:bodyPr lIns="38100" tIns="38100" rIns="38100" bIns="38100"/>
          <a:lstStyle>
            <a:lvl1pPr defTabSz="546100">
              <a:defRPr sz="1600">
                <a:uFillTx/>
                <a:latin typeface="Palatino"/>
                <a:ea typeface="Palatino"/>
                <a:cs typeface="Palatino"/>
                <a:sym typeface="Palatino"/>
              </a:defRPr>
            </a:lvl1p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4" name="Shape 64"/>
          <p:cNvSpPr>
            <a:spLocks noGrp="1"/>
          </p:cNvSpPr>
          <p:nvPr>
            <p:ph type="title"/>
          </p:nvPr>
        </p:nvSpPr>
        <p:spPr>
          <a:xfrm>
            <a:off x="266700" y="241300"/>
            <a:ext cx="15709900" cy="1778000"/>
          </a:xfrm>
          <a:prstGeom prst="rect">
            <a:avLst/>
          </a:prstGeom>
          <a:solidFill>
            <a:srgbClr val="8665E9"/>
          </a:solidFill>
        </p:spPr>
        <p:txBody>
          <a:bodyPr lIns="38100" tIns="38100" rIns="38100" bIns="38100"/>
          <a:lstStyle>
            <a:lvl1pPr marL="0" marR="0" defTabSz="546100">
              <a:defRPr sz="7200">
                <a:solidFill>
                  <a:srgbClr val="FFFFFF"/>
                </a:solidFill>
                <a:uFillTx/>
                <a:latin typeface="Futura"/>
                <a:ea typeface="Futura"/>
                <a:cs typeface="Futura"/>
                <a:sym typeface="Futura"/>
              </a:defRPr>
            </a:lvl1pPr>
          </a:lstStyle>
          <a:p>
            <a:pPr lvl="0">
              <a:defRPr sz="1800">
                <a:solidFill>
                  <a:srgbClr val="000000"/>
                </a:solidFill>
              </a:defRPr>
            </a:pPr>
            <a:r>
              <a:rPr sz="7200">
                <a:solidFill>
                  <a:srgbClr val="FFFFFF"/>
                </a:solidFill>
              </a:rPr>
              <a:t>Title Text</a:t>
            </a:r>
          </a:p>
        </p:txBody>
      </p:sp>
      <p:sp>
        <p:nvSpPr>
          <p:cNvPr id="65" name="Shape 65"/>
          <p:cNvSpPr>
            <a:spLocks noGrp="1"/>
          </p:cNvSpPr>
          <p:nvPr>
            <p:ph type="body" idx="1"/>
          </p:nvPr>
        </p:nvSpPr>
        <p:spPr>
          <a:xfrm>
            <a:off x="1574800" y="2146300"/>
            <a:ext cx="13093700" cy="6235700"/>
          </a:xfrm>
          <a:prstGeom prst="rect">
            <a:avLst/>
          </a:prstGeom>
        </p:spPr>
        <p:txBody>
          <a:bodyPr lIns="38100" tIns="38100" rIns="38100" bIns="38100" anchor="ctr"/>
          <a:lstStyle>
            <a:lvl1pPr marL="700738" marR="0" indent="-446738" defTabSz="546100">
              <a:spcBef>
                <a:spcPts val="2300"/>
              </a:spcBef>
              <a:buClr>
                <a:srgbClr val="8665E9"/>
              </a:buClr>
              <a:defRPr sz="3600">
                <a:solidFill>
                  <a:srgbClr val="868686"/>
                </a:solidFill>
                <a:uFillTx/>
              </a:defRPr>
            </a:lvl1pPr>
            <a:lvl2pPr marL="1043638" marR="0" indent="-446738" defTabSz="546100">
              <a:spcBef>
                <a:spcPts val="2300"/>
              </a:spcBef>
              <a:buClr>
                <a:srgbClr val="8665E9"/>
              </a:buClr>
              <a:defRPr sz="3600">
                <a:solidFill>
                  <a:srgbClr val="868686"/>
                </a:solidFill>
                <a:uFillTx/>
              </a:defRPr>
            </a:lvl2pPr>
            <a:lvl3pPr marL="1386538" marR="0" indent="-446738" defTabSz="546100">
              <a:spcBef>
                <a:spcPts val="2300"/>
              </a:spcBef>
              <a:buClr>
                <a:srgbClr val="8665E9"/>
              </a:buClr>
              <a:defRPr sz="3600">
                <a:solidFill>
                  <a:srgbClr val="868686"/>
                </a:solidFill>
                <a:uFillTx/>
              </a:defRPr>
            </a:lvl3pPr>
            <a:lvl4pPr marL="1742138" marR="0" indent="-446738" defTabSz="546100">
              <a:spcBef>
                <a:spcPts val="2300"/>
              </a:spcBef>
              <a:buClr>
                <a:srgbClr val="8665E9"/>
              </a:buClr>
              <a:defRPr sz="3600">
                <a:solidFill>
                  <a:srgbClr val="868686"/>
                </a:solidFill>
                <a:uFillTx/>
              </a:defRPr>
            </a:lvl4pPr>
            <a:lvl5pPr marL="2085038" marR="0" indent="-446738" defTabSz="546100">
              <a:spcBef>
                <a:spcPts val="2300"/>
              </a:spcBef>
              <a:buClr>
                <a:srgbClr val="8665E9"/>
              </a:buClr>
              <a:defRPr sz="3600">
                <a:solidFill>
                  <a:srgbClr val="868686"/>
                </a:solidFill>
                <a:uFillTx/>
              </a:defRPr>
            </a:lvl5pPr>
          </a:lstStyle>
          <a:p>
            <a:pPr lvl="0">
              <a:defRPr sz="1800">
                <a:solidFill>
                  <a:srgbClr val="000000"/>
                </a:solidFill>
              </a:defRPr>
            </a:pPr>
            <a:r>
              <a:rPr sz="3600">
                <a:solidFill>
                  <a:srgbClr val="868686"/>
                </a:solidFill>
              </a:rPr>
              <a:t>Body Level One</a:t>
            </a:r>
          </a:p>
          <a:p>
            <a:pPr lvl="1">
              <a:defRPr sz="1800">
                <a:solidFill>
                  <a:srgbClr val="000000"/>
                </a:solidFill>
              </a:defRPr>
            </a:pPr>
            <a:r>
              <a:rPr sz="3600">
                <a:solidFill>
                  <a:srgbClr val="868686"/>
                </a:solidFill>
              </a:rPr>
              <a:t>Body Level Two</a:t>
            </a:r>
          </a:p>
          <a:p>
            <a:pPr lvl="2">
              <a:defRPr sz="1800">
                <a:solidFill>
                  <a:srgbClr val="000000"/>
                </a:solidFill>
              </a:defRPr>
            </a:pPr>
            <a:r>
              <a:rPr sz="3600">
                <a:solidFill>
                  <a:srgbClr val="868686"/>
                </a:solidFill>
              </a:rPr>
              <a:t>Body Level Three</a:t>
            </a:r>
          </a:p>
          <a:p>
            <a:pPr lvl="3">
              <a:defRPr sz="1800">
                <a:solidFill>
                  <a:srgbClr val="000000"/>
                </a:solidFill>
              </a:defRPr>
            </a:pPr>
            <a:r>
              <a:rPr sz="3600">
                <a:solidFill>
                  <a:srgbClr val="868686"/>
                </a:solidFill>
              </a:rPr>
              <a:t>Body Level Four</a:t>
            </a:r>
          </a:p>
          <a:p>
            <a:pPr lvl="4">
              <a:defRPr sz="1800">
                <a:solidFill>
                  <a:srgbClr val="000000"/>
                </a:solidFill>
              </a:defRPr>
            </a:pPr>
            <a:r>
              <a:rPr sz="3600">
                <a:solidFill>
                  <a:srgbClr val="868686"/>
                </a:solidFill>
              </a:rPr>
              <a:t>Body Level Five</a:t>
            </a:r>
          </a:p>
        </p:txBody>
      </p:sp>
      <p:sp>
        <p:nvSpPr>
          <p:cNvPr id="66" name="Shape 66"/>
          <p:cNvSpPr>
            <a:spLocks noGrp="1"/>
          </p:cNvSpPr>
          <p:nvPr>
            <p:ph type="sldNum" sz="quarter" idx="2"/>
          </p:nvPr>
        </p:nvSpPr>
        <p:spPr>
          <a:xfrm>
            <a:off x="7969250" y="8686800"/>
            <a:ext cx="292100" cy="330200"/>
          </a:xfrm>
          <a:prstGeom prst="rect">
            <a:avLst/>
          </a:prstGeom>
        </p:spPr>
        <p:txBody>
          <a:bodyPr lIns="38100" tIns="38100" rIns="38100" bIns="38100"/>
          <a:lstStyle>
            <a:lvl1pPr defTabSz="546100">
              <a:defRPr sz="1600">
                <a:uFillTx/>
                <a:latin typeface="Palatino"/>
                <a:ea typeface="Palatino"/>
                <a:cs typeface="Palatino"/>
                <a:sym typeface="Palatino"/>
              </a:defRPr>
            </a:lvl1p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9" name="Shape 9"/>
          <p:cNvSpPr>
            <a:spLocks noGrp="1"/>
          </p:cNvSpPr>
          <p:nvPr>
            <p:ph type="title"/>
          </p:nvPr>
        </p:nvSpPr>
        <p:spPr>
          <a:xfrm>
            <a:off x="1587500" y="241300"/>
            <a:ext cx="13081000" cy="2286000"/>
          </a:xfrm>
          <a:prstGeom prst="rect">
            <a:avLst/>
          </a:prstGeom>
        </p:spPr>
        <p:txBody>
          <a:bodyPr/>
          <a:lstStyle>
            <a:lvl1pPr marL="0" marR="0" defTabSz="546100">
              <a:defRPr sz="7800">
                <a:uFillTx/>
                <a:latin typeface="+mj-lt"/>
                <a:ea typeface="+mj-ea"/>
                <a:cs typeface="+mj-cs"/>
                <a:sym typeface="Gill Sans"/>
              </a:defRPr>
            </a:lvl1pPr>
          </a:lstStyle>
          <a:p>
            <a:pPr lvl="0">
              <a:defRPr sz="1800"/>
            </a:pPr>
            <a:r>
              <a:rPr sz="7800"/>
              <a:t>Title Text</a:t>
            </a:r>
          </a:p>
        </p:txBody>
      </p:sp>
      <p:sp>
        <p:nvSpPr>
          <p:cNvPr id="10" name="Shape 10"/>
          <p:cNvSpPr>
            <a:spLocks noGrp="1"/>
          </p:cNvSpPr>
          <p:nvPr>
            <p:ph type="body" idx="1"/>
          </p:nvPr>
        </p:nvSpPr>
        <p:spPr>
          <a:xfrm>
            <a:off x="1587500" y="2590800"/>
            <a:ext cx="13081000" cy="5359400"/>
          </a:xfrm>
          <a:prstGeom prst="rect">
            <a:avLst/>
          </a:prstGeom>
        </p:spPr>
        <p:txBody>
          <a:bodyPr lIns="50800" tIns="50800" rIns="50800" bIns="50800" anchor="ctr"/>
          <a:lstStyle>
            <a:lvl1pPr marL="889000" marR="0" indent="-571500" defTabSz="546100">
              <a:spcBef>
                <a:spcPts val="2300"/>
              </a:spcBef>
              <a:buSzPct val="171000"/>
              <a:defRPr sz="3800">
                <a:uFillTx/>
                <a:latin typeface="+mj-lt"/>
                <a:ea typeface="+mj-ea"/>
                <a:cs typeface="+mj-cs"/>
                <a:sym typeface="Gill Sans"/>
              </a:defRPr>
            </a:lvl1pPr>
            <a:lvl2pPr marL="1333500" marR="0" indent="-571500" defTabSz="546100">
              <a:spcBef>
                <a:spcPts val="2300"/>
              </a:spcBef>
              <a:buSzPct val="171000"/>
              <a:defRPr sz="3800">
                <a:uFillTx/>
                <a:latin typeface="+mj-lt"/>
                <a:ea typeface="+mj-ea"/>
                <a:cs typeface="+mj-cs"/>
                <a:sym typeface="Gill Sans"/>
              </a:defRPr>
            </a:lvl2pPr>
            <a:lvl3pPr marL="1778000" marR="0" indent="-571500" defTabSz="546100">
              <a:spcBef>
                <a:spcPts val="2300"/>
              </a:spcBef>
              <a:buSzPct val="171000"/>
              <a:defRPr sz="3800">
                <a:uFillTx/>
                <a:latin typeface="+mj-lt"/>
                <a:ea typeface="+mj-ea"/>
                <a:cs typeface="+mj-cs"/>
                <a:sym typeface="Gill Sans"/>
              </a:defRPr>
            </a:lvl3pPr>
            <a:lvl4pPr marL="2222500" marR="0" indent="-571500" defTabSz="546100">
              <a:spcBef>
                <a:spcPts val="2300"/>
              </a:spcBef>
              <a:buSzPct val="171000"/>
              <a:defRPr sz="3800">
                <a:uFillTx/>
                <a:latin typeface="+mj-lt"/>
                <a:ea typeface="+mj-ea"/>
                <a:cs typeface="+mj-cs"/>
                <a:sym typeface="Gill Sans"/>
              </a:defRPr>
            </a:lvl4pPr>
            <a:lvl5pPr marL="2667000" marR="0" indent="-571500" defTabSz="546100">
              <a:spcBef>
                <a:spcPts val="2300"/>
              </a:spcBef>
              <a:buSzPct val="171000"/>
              <a:defRPr sz="3800">
                <a:uFillTx/>
                <a:latin typeface="+mj-lt"/>
                <a:ea typeface="+mj-ea"/>
                <a:cs typeface="+mj-cs"/>
                <a:sym typeface="Gill Sans"/>
              </a:defRPr>
            </a:lvl5pPr>
          </a:lstStyle>
          <a:p>
            <a:pPr lvl="0">
              <a:defRPr sz="1800"/>
            </a:pPr>
            <a:r>
              <a:rPr sz="3800"/>
              <a:t>Body Level One</a:t>
            </a:r>
          </a:p>
          <a:p>
            <a:pPr lvl="1">
              <a:defRPr sz="1800"/>
            </a:pPr>
            <a:r>
              <a:rPr sz="3800"/>
              <a:t>Body Level Two</a:t>
            </a:r>
          </a:p>
          <a:p>
            <a:pPr lvl="2">
              <a:defRPr sz="1800"/>
            </a:pPr>
            <a:r>
              <a:rPr sz="3800"/>
              <a:t>Body Level Three</a:t>
            </a:r>
          </a:p>
          <a:p>
            <a:pPr lvl="3">
              <a:defRPr sz="1800"/>
            </a:pPr>
            <a:r>
              <a:rPr sz="3800"/>
              <a:t>Body Level Four</a:t>
            </a:r>
          </a:p>
          <a:p>
            <a:pPr lvl="4">
              <a:defRPr sz="1800"/>
            </a:pPr>
            <a:r>
              <a:rPr sz="3800"/>
              <a:t>Body Level Five</a:t>
            </a:r>
          </a:p>
        </p:txBody>
      </p:sp>
    </p:spTree>
  </p:cSld>
  <p:clrMapOvr>
    <a:masterClrMapping/>
  </p:clrMapOvr>
  <p:transition xmlns:p14="http://schemas.microsoft.com/office/powerpoint/2010/mai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Bullets &amp; Photo copy">
    <p:spTree>
      <p:nvGrpSpPr>
        <p:cNvPr id="1" name=""/>
        <p:cNvGrpSpPr/>
        <p:nvPr/>
      </p:nvGrpSpPr>
      <p:grpSpPr>
        <a:xfrm>
          <a:off x="0" y="0"/>
          <a:ext cx="0" cy="0"/>
          <a:chOff x="0" y="0"/>
          <a:chExt cx="0" cy="0"/>
        </a:xfrm>
      </p:grpSpPr>
      <p:sp>
        <p:nvSpPr>
          <p:cNvPr id="68" name="Shape 68"/>
          <p:cNvSpPr>
            <a:spLocks noGrp="1"/>
          </p:cNvSpPr>
          <p:nvPr>
            <p:ph type="title"/>
          </p:nvPr>
        </p:nvSpPr>
        <p:spPr>
          <a:xfrm>
            <a:off x="266700" y="241300"/>
            <a:ext cx="15709900" cy="1778000"/>
          </a:xfrm>
          <a:prstGeom prst="rect">
            <a:avLst/>
          </a:prstGeom>
          <a:solidFill>
            <a:srgbClr val="8665E9"/>
          </a:solidFill>
        </p:spPr>
        <p:txBody>
          <a:bodyPr lIns="38100" tIns="38100" rIns="38100" bIns="38100"/>
          <a:lstStyle>
            <a:lvl1pPr marL="0" marR="0" defTabSz="546100">
              <a:defRPr sz="7200">
                <a:solidFill>
                  <a:srgbClr val="FFFFFF"/>
                </a:solidFill>
                <a:uFillTx/>
                <a:latin typeface="Futura"/>
                <a:ea typeface="Futura"/>
                <a:cs typeface="Futura"/>
                <a:sym typeface="Futura"/>
              </a:defRPr>
            </a:lvl1pPr>
          </a:lstStyle>
          <a:p>
            <a:pPr lvl="0">
              <a:defRPr sz="1800">
                <a:solidFill>
                  <a:srgbClr val="000000"/>
                </a:solidFill>
              </a:defRPr>
            </a:pPr>
            <a:r>
              <a:rPr sz="7200">
                <a:solidFill>
                  <a:srgbClr val="FFFFFF"/>
                </a:solidFill>
              </a:rPr>
              <a:t>Title Text</a:t>
            </a:r>
          </a:p>
        </p:txBody>
      </p:sp>
      <p:sp>
        <p:nvSpPr>
          <p:cNvPr id="69" name="Shape 69"/>
          <p:cNvSpPr>
            <a:spLocks noGrp="1"/>
          </p:cNvSpPr>
          <p:nvPr>
            <p:ph type="body" idx="1"/>
          </p:nvPr>
        </p:nvSpPr>
        <p:spPr>
          <a:xfrm>
            <a:off x="1574800" y="2146300"/>
            <a:ext cx="6299200" cy="6235700"/>
          </a:xfrm>
          <a:prstGeom prst="rect">
            <a:avLst/>
          </a:prstGeom>
        </p:spPr>
        <p:txBody>
          <a:bodyPr lIns="38100" tIns="38100" rIns="38100" bIns="38100" anchor="ctr"/>
          <a:lstStyle>
            <a:lvl1pPr marL="664665" marR="0" indent="-410665" defTabSz="546100">
              <a:spcBef>
                <a:spcPts val="3200"/>
              </a:spcBef>
              <a:buClr>
                <a:srgbClr val="8665E9"/>
              </a:buClr>
              <a:defRPr sz="3200">
                <a:solidFill>
                  <a:srgbClr val="868686"/>
                </a:solidFill>
                <a:uFillTx/>
              </a:defRPr>
            </a:lvl1pPr>
            <a:lvl2pPr marL="1007565" marR="0" indent="-410665" defTabSz="546100">
              <a:spcBef>
                <a:spcPts val="3200"/>
              </a:spcBef>
              <a:buClr>
                <a:srgbClr val="8665E9"/>
              </a:buClr>
              <a:defRPr sz="3200">
                <a:solidFill>
                  <a:srgbClr val="868686"/>
                </a:solidFill>
                <a:uFillTx/>
              </a:defRPr>
            </a:lvl2pPr>
            <a:lvl3pPr marL="1350465" marR="0" indent="-410665" defTabSz="546100">
              <a:spcBef>
                <a:spcPts val="3200"/>
              </a:spcBef>
              <a:buClr>
                <a:srgbClr val="8665E9"/>
              </a:buClr>
              <a:defRPr sz="3200">
                <a:solidFill>
                  <a:srgbClr val="868686"/>
                </a:solidFill>
                <a:uFillTx/>
              </a:defRPr>
            </a:lvl3pPr>
            <a:lvl4pPr marL="1706065" marR="0" indent="-410665" defTabSz="546100">
              <a:spcBef>
                <a:spcPts val="3200"/>
              </a:spcBef>
              <a:buClr>
                <a:srgbClr val="8665E9"/>
              </a:buClr>
              <a:defRPr sz="3200">
                <a:solidFill>
                  <a:srgbClr val="868686"/>
                </a:solidFill>
                <a:uFillTx/>
              </a:defRPr>
            </a:lvl4pPr>
            <a:lvl5pPr marL="2048965" marR="0" indent="-410665" defTabSz="546100">
              <a:spcBef>
                <a:spcPts val="3200"/>
              </a:spcBef>
              <a:buClr>
                <a:srgbClr val="8665E9"/>
              </a:buClr>
              <a:defRPr sz="3200">
                <a:solidFill>
                  <a:srgbClr val="868686"/>
                </a:solidFill>
                <a:uFillTx/>
              </a:defRPr>
            </a:lvl5pPr>
          </a:lstStyle>
          <a:p>
            <a:pPr lvl="0">
              <a:defRPr sz="1800">
                <a:solidFill>
                  <a:srgbClr val="000000"/>
                </a:solidFill>
              </a:defRPr>
            </a:pPr>
            <a:r>
              <a:rPr sz="3200">
                <a:solidFill>
                  <a:srgbClr val="868686"/>
                </a:solidFill>
              </a:rPr>
              <a:t>Body Level One</a:t>
            </a:r>
          </a:p>
          <a:p>
            <a:pPr lvl="1">
              <a:defRPr sz="1800">
                <a:solidFill>
                  <a:srgbClr val="000000"/>
                </a:solidFill>
              </a:defRPr>
            </a:pPr>
            <a:r>
              <a:rPr sz="3200">
                <a:solidFill>
                  <a:srgbClr val="868686"/>
                </a:solidFill>
              </a:rPr>
              <a:t>Body Level Two</a:t>
            </a:r>
          </a:p>
          <a:p>
            <a:pPr lvl="2">
              <a:defRPr sz="1800">
                <a:solidFill>
                  <a:srgbClr val="000000"/>
                </a:solidFill>
              </a:defRPr>
            </a:pPr>
            <a:r>
              <a:rPr sz="3200">
                <a:solidFill>
                  <a:srgbClr val="868686"/>
                </a:solidFill>
              </a:rPr>
              <a:t>Body Level Three</a:t>
            </a:r>
          </a:p>
          <a:p>
            <a:pPr lvl="3">
              <a:defRPr sz="1800">
                <a:solidFill>
                  <a:srgbClr val="000000"/>
                </a:solidFill>
              </a:defRPr>
            </a:pPr>
            <a:r>
              <a:rPr sz="3200">
                <a:solidFill>
                  <a:srgbClr val="868686"/>
                </a:solidFill>
              </a:rPr>
              <a:t>Body Level Four</a:t>
            </a:r>
          </a:p>
          <a:p>
            <a:pPr lvl="4">
              <a:defRPr sz="1800">
                <a:solidFill>
                  <a:srgbClr val="000000"/>
                </a:solidFill>
              </a:defRPr>
            </a:pPr>
            <a:r>
              <a:rPr sz="3200">
                <a:solidFill>
                  <a:srgbClr val="868686"/>
                </a:solidFill>
              </a:rPr>
              <a:t>Body Level Five</a:t>
            </a:r>
          </a:p>
        </p:txBody>
      </p:sp>
      <p:sp>
        <p:nvSpPr>
          <p:cNvPr id="70" name="Shape 70"/>
          <p:cNvSpPr>
            <a:spLocks noGrp="1"/>
          </p:cNvSpPr>
          <p:nvPr>
            <p:ph type="sldNum" sz="quarter" idx="2"/>
          </p:nvPr>
        </p:nvSpPr>
        <p:spPr>
          <a:xfrm>
            <a:off x="7969250" y="8686800"/>
            <a:ext cx="292100" cy="330200"/>
          </a:xfrm>
          <a:prstGeom prst="rect">
            <a:avLst/>
          </a:prstGeom>
        </p:spPr>
        <p:txBody>
          <a:bodyPr lIns="38100" tIns="38100" rIns="38100" bIns="38100"/>
          <a:lstStyle>
            <a:lvl1pPr defTabSz="546100">
              <a:defRPr sz="1600">
                <a:uFillTx/>
                <a:latin typeface="Palatino"/>
                <a:ea typeface="Palatino"/>
                <a:cs typeface="Palatino"/>
                <a:sym typeface="Palatino"/>
              </a:defRPr>
            </a:lvl1p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Photo - Horizontal copy 2">
    <p:spTree>
      <p:nvGrpSpPr>
        <p:cNvPr id="1" name=""/>
        <p:cNvGrpSpPr/>
        <p:nvPr/>
      </p:nvGrpSpPr>
      <p:grpSpPr>
        <a:xfrm>
          <a:off x="0" y="0"/>
          <a:ext cx="0" cy="0"/>
          <a:chOff x="0" y="0"/>
          <a:chExt cx="0" cy="0"/>
        </a:xfrm>
      </p:grpSpPr>
      <p:pic>
        <p:nvPicPr>
          <p:cNvPr id="72" name="Imagine_photo-h.png"/>
          <p:cNvPicPr/>
          <p:nvPr/>
        </p:nvPicPr>
        <p:blipFill>
          <a:blip r:embed="rId2">
            <a:extLst/>
          </a:blip>
          <a:stretch>
            <a:fillRect/>
          </a:stretch>
        </p:blipFill>
        <p:spPr>
          <a:xfrm>
            <a:off x="0" y="0"/>
            <a:ext cx="16256001" cy="9144001"/>
          </a:xfrm>
          <a:prstGeom prst="rect">
            <a:avLst/>
          </a:prstGeom>
          <a:ln w="12700">
            <a:miter lim="400000"/>
          </a:ln>
        </p:spPr>
      </p:pic>
      <p:grpSp>
        <p:nvGrpSpPr>
          <p:cNvPr id="75" name="Group 75"/>
          <p:cNvGrpSpPr/>
          <p:nvPr/>
        </p:nvGrpSpPr>
        <p:grpSpPr>
          <a:xfrm>
            <a:off x="11645900" y="241300"/>
            <a:ext cx="2349500" cy="8708350"/>
            <a:chOff x="0" y="0"/>
            <a:chExt cx="2349500" cy="8708349"/>
          </a:xfrm>
        </p:grpSpPr>
        <p:sp>
          <p:nvSpPr>
            <p:cNvPr id="73" name="Shape 73"/>
            <p:cNvSpPr/>
            <p:nvPr/>
          </p:nvSpPr>
          <p:spPr>
            <a:xfrm>
              <a:off x="0" y="2325639"/>
              <a:ext cx="2349500" cy="6382711"/>
            </a:xfrm>
            <a:prstGeom prst="rect">
              <a:avLst/>
            </a:prstGeom>
            <a:solidFill>
              <a:srgbClr val="F2C100">
                <a:alpha val="85000"/>
              </a:srgbClr>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546100">
                <a:defRPr sz="3600">
                  <a:solidFill>
                    <a:srgbClr val="FFFFFF"/>
                  </a:solidFill>
                  <a:latin typeface="Futura"/>
                  <a:ea typeface="Futura"/>
                  <a:cs typeface="Futura"/>
                  <a:sym typeface="Futura"/>
                </a:defRPr>
              </a:lvl1pPr>
            </a:lstStyle>
            <a:p>
              <a:pPr lvl="0">
                <a:defRPr sz="1800">
                  <a:solidFill>
                    <a:srgbClr val="000000"/>
                  </a:solidFill>
                </a:defRPr>
              </a:pPr>
              <a:r>
                <a:rPr sz="3600">
                  <a:solidFill>
                    <a:srgbClr val="FFFFFF"/>
                  </a:solidFill>
                </a:rPr>
                <a:t> </a:t>
              </a:r>
            </a:p>
          </p:txBody>
        </p:sp>
        <p:sp>
          <p:nvSpPr>
            <p:cNvPr id="74" name="Shape 74"/>
            <p:cNvSpPr/>
            <p:nvPr/>
          </p:nvSpPr>
          <p:spPr>
            <a:xfrm>
              <a:off x="0" y="0"/>
              <a:ext cx="2349500" cy="2350269"/>
            </a:xfrm>
            <a:prstGeom prst="rect">
              <a:avLst/>
            </a:prstGeom>
            <a:solidFill>
              <a:srgbClr val="5898CF"/>
            </a:solidFill>
            <a:ln w="12700" cap="flat">
              <a:noFill/>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grpSp>
      <p:sp>
        <p:nvSpPr>
          <p:cNvPr id="76" name="Shape 76"/>
          <p:cNvSpPr>
            <a:spLocks noGrp="1"/>
          </p:cNvSpPr>
          <p:nvPr>
            <p:ph type="title"/>
          </p:nvPr>
        </p:nvSpPr>
        <p:spPr>
          <a:xfrm>
            <a:off x="292100" y="241300"/>
            <a:ext cx="12534900" cy="2349500"/>
          </a:xfrm>
          <a:prstGeom prst="rect">
            <a:avLst/>
          </a:prstGeom>
          <a:solidFill>
            <a:srgbClr val="85C92E"/>
          </a:solidFill>
        </p:spPr>
        <p:txBody>
          <a:bodyPr lIns="38100" tIns="38100" rIns="38100" bIns="38100"/>
          <a:lstStyle>
            <a:lvl1pPr marL="0" marR="0" algn="l" defTabSz="546100">
              <a:defRPr sz="7600">
                <a:solidFill>
                  <a:srgbClr val="FFFFFF"/>
                </a:solidFill>
                <a:uFillTx/>
                <a:latin typeface="Futura"/>
                <a:ea typeface="Futura"/>
                <a:cs typeface="Futura"/>
                <a:sym typeface="Futura"/>
              </a:defRPr>
            </a:lvl1pPr>
          </a:lstStyle>
          <a:p>
            <a:pPr lvl="0">
              <a:defRPr sz="1800">
                <a:solidFill>
                  <a:srgbClr val="000000"/>
                </a:solidFill>
              </a:defRPr>
            </a:pPr>
            <a:r>
              <a:rPr sz="7600">
                <a:solidFill>
                  <a:srgbClr val="FFFFFF"/>
                </a:solidFill>
              </a:rPr>
              <a:t>Title Text</a:t>
            </a:r>
          </a:p>
        </p:txBody>
      </p:sp>
      <p:sp>
        <p:nvSpPr>
          <p:cNvPr id="77" name="Shape 77"/>
          <p:cNvSpPr>
            <a:spLocks noGrp="1"/>
          </p:cNvSpPr>
          <p:nvPr>
            <p:ph type="sldNum" sz="quarter" idx="2"/>
          </p:nvPr>
        </p:nvSpPr>
        <p:spPr>
          <a:xfrm>
            <a:off x="7969250" y="8686800"/>
            <a:ext cx="292100" cy="330200"/>
          </a:xfrm>
          <a:prstGeom prst="rect">
            <a:avLst/>
          </a:prstGeom>
        </p:spPr>
        <p:txBody>
          <a:bodyPr lIns="38100" tIns="38100" rIns="38100" bIns="38100"/>
          <a:lstStyle>
            <a:lvl1pPr defTabSz="546100">
              <a:defRPr sz="1600">
                <a:uFillTx/>
                <a:latin typeface="Palatino"/>
                <a:ea typeface="Palatino"/>
                <a:cs typeface="Palatino"/>
                <a:sym typeface="Palatino"/>
              </a:defRPr>
            </a:lvl1p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amp; Bullets copy">
    <p:spTree>
      <p:nvGrpSpPr>
        <p:cNvPr id="1" name=""/>
        <p:cNvGrpSpPr/>
        <p:nvPr/>
      </p:nvGrpSpPr>
      <p:grpSpPr>
        <a:xfrm>
          <a:off x="0" y="0"/>
          <a:ext cx="0" cy="0"/>
          <a:chOff x="0" y="0"/>
          <a:chExt cx="0" cy="0"/>
        </a:xfrm>
      </p:grpSpPr>
      <p:sp>
        <p:nvSpPr>
          <p:cNvPr id="79" name="Shape 79"/>
          <p:cNvSpPr>
            <a:spLocks noGrp="1"/>
          </p:cNvSpPr>
          <p:nvPr>
            <p:ph type="title"/>
          </p:nvPr>
        </p:nvSpPr>
        <p:spPr>
          <a:xfrm>
            <a:off x="266700" y="241300"/>
            <a:ext cx="15709900" cy="1778000"/>
          </a:xfrm>
          <a:prstGeom prst="rect">
            <a:avLst/>
          </a:prstGeom>
          <a:solidFill>
            <a:srgbClr val="8665E9"/>
          </a:solidFill>
        </p:spPr>
        <p:txBody>
          <a:bodyPr lIns="38100" tIns="38100" rIns="38100" bIns="38100"/>
          <a:lstStyle>
            <a:lvl1pPr marL="0" marR="0" defTabSz="546100">
              <a:defRPr sz="7200">
                <a:solidFill>
                  <a:srgbClr val="FFFFFF"/>
                </a:solidFill>
                <a:uFillTx/>
                <a:latin typeface="Futura"/>
                <a:ea typeface="Futura"/>
                <a:cs typeface="Futura"/>
                <a:sym typeface="Futura"/>
              </a:defRPr>
            </a:lvl1pPr>
          </a:lstStyle>
          <a:p>
            <a:pPr lvl="0">
              <a:defRPr sz="1800">
                <a:solidFill>
                  <a:srgbClr val="000000"/>
                </a:solidFill>
              </a:defRPr>
            </a:pPr>
            <a:r>
              <a:rPr sz="7200">
                <a:solidFill>
                  <a:srgbClr val="FFFFFF"/>
                </a:solidFill>
              </a:rPr>
              <a:t>Title Text</a:t>
            </a:r>
          </a:p>
        </p:txBody>
      </p:sp>
      <p:sp>
        <p:nvSpPr>
          <p:cNvPr id="80" name="Shape 80"/>
          <p:cNvSpPr>
            <a:spLocks noGrp="1"/>
          </p:cNvSpPr>
          <p:nvPr>
            <p:ph type="body" idx="1"/>
          </p:nvPr>
        </p:nvSpPr>
        <p:spPr>
          <a:xfrm>
            <a:off x="1574800" y="2146300"/>
            <a:ext cx="13093700" cy="6235700"/>
          </a:xfrm>
          <a:prstGeom prst="rect">
            <a:avLst/>
          </a:prstGeom>
        </p:spPr>
        <p:txBody>
          <a:bodyPr lIns="38100" tIns="38100" rIns="38100" bIns="38100" anchor="ctr"/>
          <a:lstStyle>
            <a:lvl1pPr marL="700738" marR="0" indent="-446738" defTabSz="546100">
              <a:spcBef>
                <a:spcPts val="2300"/>
              </a:spcBef>
              <a:buClr>
                <a:srgbClr val="8665E9"/>
              </a:buClr>
              <a:defRPr sz="3600">
                <a:solidFill>
                  <a:srgbClr val="868686"/>
                </a:solidFill>
                <a:uFillTx/>
              </a:defRPr>
            </a:lvl1pPr>
            <a:lvl2pPr marL="1043638" marR="0" indent="-446738" defTabSz="546100">
              <a:spcBef>
                <a:spcPts val="2300"/>
              </a:spcBef>
              <a:buClr>
                <a:srgbClr val="8665E9"/>
              </a:buClr>
              <a:defRPr sz="3600">
                <a:solidFill>
                  <a:srgbClr val="868686"/>
                </a:solidFill>
                <a:uFillTx/>
              </a:defRPr>
            </a:lvl2pPr>
            <a:lvl3pPr marL="1386538" marR="0" indent="-446738" defTabSz="546100">
              <a:spcBef>
                <a:spcPts val="2300"/>
              </a:spcBef>
              <a:buClr>
                <a:srgbClr val="8665E9"/>
              </a:buClr>
              <a:defRPr sz="3600">
                <a:solidFill>
                  <a:srgbClr val="868686"/>
                </a:solidFill>
                <a:uFillTx/>
              </a:defRPr>
            </a:lvl3pPr>
            <a:lvl4pPr marL="1742138" marR="0" indent="-446738" defTabSz="546100">
              <a:spcBef>
                <a:spcPts val="2300"/>
              </a:spcBef>
              <a:buClr>
                <a:srgbClr val="8665E9"/>
              </a:buClr>
              <a:defRPr sz="3600">
                <a:solidFill>
                  <a:srgbClr val="868686"/>
                </a:solidFill>
                <a:uFillTx/>
              </a:defRPr>
            </a:lvl4pPr>
            <a:lvl5pPr marL="2085038" marR="0" indent="-446738" defTabSz="546100">
              <a:spcBef>
                <a:spcPts val="2300"/>
              </a:spcBef>
              <a:buClr>
                <a:srgbClr val="8665E9"/>
              </a:buClr>
              <a:defRPr sz="3600">
                <a:solidFill>
                  <a:srgbClr val="868686"/>
                </a:solidFill>
                <a:uFillTx/>
              </a:defRPr>
            </a:lvl5pPr>
          </a:lstStyle>
          <a:p>
            <a:pPr lvl="0">
              <a:defRPr sz="1800">
                <a:solidFill>
                  <a:srgbClr val="000000"/>
                </a:solidFill>
              </a:defRPr>
            </a:pPr>
            <a:r>
              <a:rPr sz="3600">
                <a:solidFill>
                  <a:srgbClr val="868686"/>
                </a:solidFill>
              </a:rPr>
              <a:t>Body Level One</a:t>
            </a:r>
          </a:p>
          <a:p>
            <a:pPr lvl="1">
              <a:defRPr sz="1800">
                <a:solidFill>
                  <a:srgbClr val="000000"/>
                </a:solidFill>
              </a:defRPr>
            </a:pPr>
            <a:r>
              <a:rPr sz="3600">
                <a:solidFill>
                  <a:srgbClr val="868686"/>
                </a:solidFill>
              </a:rPr>
              <a:t>Body Level Two</a:t>
            </a:r>
          </a:p>
          <a:p>
            <a:pPr lvl="2">
              <a:defRPr sz="1800">
                <a:solidFill>
                  <a:srgbClr val="000000"/>
                </a:solidFill>
              </a:defRPr>
            </a:pPr>
            <a:r>
              <a:rPr sz="3600">
                <a:solidFill>
                  <a:srgbClr val="868686"/>
                </a:solidFill>
              </a:rPr>
              <a:t>Body Level Three</a:t>
            </a:r>
          </a:p>
          <a:p>
            <a:pPr lvl="3">
              <a:defRPr sz="1800">
                <a:solidFill>
                  <a:srgbClr val="000000"/>
                </a:solidFill>
              </a:defRPr>
            </a:pPr>
            <a:r>
              <a:rPr sz="3600">
                <a:solidFill>
                  <a:srgbClr val="868686"/>
                </a:solidFill>
              </a:rPr>
              <a:t>Body Level Four</a:t>
            </a:r>
          </a:p>
          <a:p>
            <a:pPr lvl="4">
              <a:defRPr sz="1800">
                <a:solidFill>
                  <a:srgbClr val="000000"/>
                </a:solidFill>
              </a:defRPr>
            </a:pPr>
            <a:r>
              <a:rPr sz="3600">
                <a:solidFill>
                  <a:srgbClr val="868686"/>
                </a:solidFill>
              </a:rPr>
              <a:t>Body Level Five</a:t>
            </a:r>
          </a:p>
        </p:txBody>
      </p:sp>
      <p:sp>
        <p:nvSpPr>
          <p:cNvPr id="81" name="Shape 81"/>
          <p:cNvSpPr>
            <a:spLocks noGrp="1"/>
          </p:cNvSpPr>
          <p:nvPr>
            <p:ph type="sldNum" sz="quarter" idx="2"/>
          </p:nvPr>
        </p:nvSpPr>
        <p:spPr>
          <a:xfrm>
            <a:off x="7969250" y="8686800"/>
            <a:ext cx="292100" cy="330200"/>
          </a:xfrm>
          <a:prstGeom prst="rect">
            <a:avLst/>
          </a:prstGeom>
        </p:spPr>
        <p:txBody>
          <a:bodyPr lIns="38100" tIns="38100" rIns="38100" bIns="38100"/>
          <a:lstStyle>
            <a:lvl1pPr defTabSz="546100">
              <a:defRPr sz="1600">
                <a:uFillTx/>
                <a:latin typeface="Palatino"/>
                <a:ea typeface="Palatino"/>
                <a:cs typeface="Palatino"/>
                <a:sym typeface="Palatino"/>
              </a:defRPr>
            </a:lvl1p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Photo - Horizontal copy 3">
    <p:spTree>
      <p:nvGrpSpPr>
        <p:cNvPr id="1" name=""/>
        <p:cNvGrpSpPr/>
        <p:nvPr/>
      </p:nvGrpSpPr>
      <p:grpSpPr>
        <a:xfrm>
          <a:off x="0" y="0"/>
          <a:ext cx="0" cy="0"/>
          <a:chOff x="0" y="0"/>
          <a:chExt cx="0" cy="0"/>
        </a:xfrm>
      </p:grpSpPr>
      <p:pic>
        <p:nvPicPr>
          <p:cNvPr id="83" name="Imagine_photo-h.png"/>
          <p:cNvPicPr/>
          <p:nvPr/>
        </p:nvPicPr>
        <p:blipFill>
          <a:blip r:embed="rId2">
            <a:extLst/>
          </a:blip>
          <a:stretch>
            <a:fillRect/>
          </a:stretch>
        </p:blipFill>
        <p:spPr>
          <a:xfrm>
            <a:off x="0" y="0"/>
            <a:ext cx="16256001" cy="9144001"/>
          </a:xfrm>
          <a:prstGeom prst="rect">
            <a:avLst/>
          </a:prstGeom>
          <a:ln w="12700">
            <a:miter lim="400000"/>
          </a:ln>
        </p:spPr>
      </p:pic>
      <p:grpSp>
        <p:nvGrpSpPr>
          <p:cNvPr id="86" name="Group 86"/>
          <p:cNvGrpSpPr/>
          <p:nvPr/>
        </p:nvGrpSpPr>
        <p:grpSpPr>
          <a:xfrm>
            <a:off x="11645900" y="241300"/>
            <a:ext cx="2349500" cy="8708350"/>
            <a:chOff x="0" y="0"/>
            <a:chExt cx="2349500" cy="8708349"/>
          </a:xfrm>
        </p:grpSpPr>
        <p:sp>
          <p:nvSpPr>
            <p:cNvPr id="84" name="Shape 84"/>
            <p:cNvSpPr/>
            <p:nvPr/>
          </p:nvSpPr>
          <p:spPr>
            <a:xfrm>
              <a:off x="0" y="2325639"/>
              <a:ext cx="2349500" cy="6382711"/>
            </a:xfrm>
            <a:prstGeom prst="rect">
              <a:avLst/>
            </a:prstGeom>
            <a:solidFill>
              <a:srgbClr val="F2C100">
                <a:alpha val="85000"/>
              </a:srgbClr>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546100">
                <a:defRPr sz="3600">
                  <a:solidFill>
                    <a:srgbClr val="FFFFFF"/>
                  </a:solidFill>
                  <a:latin typeface="Futura"/>
                  <a:ea typeface="Futura"/>
                  <a:cs typeface="Futura"/>
                  <a:sym typeface="Futura"/>
                </a:defRPr>
              </a:lvl1pPr>
            </a:lstStyle>
            <a:p>
              <a:pPr lvl="0">
                <a:defRPr sz="1800">
                  <a:solidFill>
                    <a:srgbClr val="000000"/>
                  </a:solidFill>
                </a:defRPr>
              </a:pPr>
              <a:r>
                <a:rPr sz="3600">
                  <a:solidFill>
                    <a:srgbClr val="FFFFFF"/>
                  </a:solidFill>
                </a:rPr>
                <a:t> </a:t>
              </a:r>
            </a:p>
          </p:txBody>
        </p:sp>
        <p:sp>
          <p:nvSpPr>
            <p:cNvPr id="85" name="Shape 85"/>
            <p:cNvSpPr/>
            <p:nvPr/>
          </p:nvSpPr>
          <p:spPr>
            <a:xfrm>
              <a:off x="0" y="0"/>
              <a:ext cx="2349500" cy="2350269"/>
            </a:xfrm>
            <a:prstGeom prst="rect">
              <a:avLst/>
            </a:prstGeom>
            <a:solidFill>
              <a:srgbClr val="5898CF"/>
            </a:solidFill>
            <a:ln w="12700" cap="flat">
              <a:noFill/>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grpSp>
      <p:sp>
        <p:nvSpPr>
          <p:cNvPr id="87" name="Shape 87"/>
          <p:cNvSpPr>
            <a:spLocks noGrp="1"/>
          </p:cNvSpPr>
          <p:nvPr>
            <p:ph type="title"/>
          </p:nvPr>
        </p:nvSpPr>
        <p:spPr>
          <a:xfrm>
            <a:off x="292100" y="241300"/>
            <a:ext cx="12534900" cy="2349500"/>
          </a:xfrm>
          <a:prstGeom prst="rect">
            <a:avLst/>
          </a:prstGeom>
          <a:solidFill>
            <a:srgbClr val="85C92E"/>
          </a:solidFill>
        </p:spPr>
        <p:txBody>
          <a:bodyPr lIns="38100" tIns="38100" rIns="38100" bIns="38100"/>
          <a:lstStyle>
            <a:lvl1pPr marL="0" marR="0" algn="l" defTabSz="546100">
              <a:defRPr sz="7600">
                <a:solidFill>
                  <a:srgbClr val="FFFFFF"/>
                </a:solidFill>
                <a:uFillTx/>
                <a:latin typeface="Futura"/>
                <a:ea typeface="Futura"/>
                <a:cs typeface="Futura"/>
                <a:sym typeface="Futura"/>
              </a:defRPr>
            </a:lvl1pPr>
          </a:lstStyle>
          <a:p>
            <a:pPr lvl="0">
              <a:defRPr sz="1800">
                <a:solidFill>
                  <a:srgbClr val="000000"/>
                </a:solidFill>
              </a:defRPr>
            </a:pPr>
            <a:r>
              <a:rPr sz="7600">
                <a:solidFill>
                  <a:srgbClr val="FFFFFF"/>
                </a:solidFill>
              </a:rPr>
              <a:t>Title Text</a:t>
            </a:r>
          </a:p>
        </p:txBody>
      </p:sp>
      <p:sp>
        <p:nvSpPr>
          <p:cNvPr id="88" name="Shape 88"/>
          <p:cNvSpPr>
            <a:spLocks noGrp="1"/>
          </p:cNvSpPr>
          <p:nvPr>
            <p:ph type="sldNum" sz="quarter" idx="2"/>
          </p:nvPr>
        </p:nvSpPr>
        <p:spPr>
          <a:xfrm>
            <a:off x="7969250" y="8686800"/>
            <a:ext cx="292100" cy="330200"/>
          </a:xfrm>
          <a:prstGeom prst="rect">
            <a:avLst/>
          </a:prstGeom>
        </p:spPr>
        <p:txBody>
          <a:bodyPr lIns="38100" tIns="38100" rIns="38100" bIns="38100"/>
          <a:lstStyle>
            <a:lvl1pPr defTabSz="546100">
              <a:defRPr sz="1600">
                <a:uFillTx/>
                <a:latin typeface="Palatino"/>
                <a:ea typeface="Palatino"/>
                <a:cs typeface="Palatino"/>
                <a:sym typeface="Palatino"/>
              </a:defRPr>
            </a:lvl1p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mp; Bullets copy 1">
    <p:spTree>
      <p:nvGrpSpPr>
        <p:cNvPr id="1" name=""/>
        <p:cNvGrpSpPr/>
        <p:nvPr/>
      </p:nvGrpSpPr>
      <p:grpSpPr>
        <a:xfrm>
          <a:off x="0" y="0"/>
          <a:ext cx="0" cy="0"/>
          <a:chOff x="0" y="0"/>
          <a:chExt cx="0" cy="0"/>
        </a:xfrm>
      </p:grpSpPr>
      <p:sp>
        <p:nvSpPr>
          <p:cNvPr id="90" name="Shape 90"/>
          <p:cNvSpPr>
            <a:spLocks noGrp="1"/>
          </p:cNvSpPr>
          <p:nvPr>
            <p:ph type="title"/>
          </p:nvPr>
        </p:nvSpPr>
        <p:spPr>
          <a:xfrm>
            <a:off x="266700" y="241300"/>
            <a:ext cx="15709900" cy="1778000"/>
          </a:xfrm>
          <a:prstGeom prst="rect">
            <a:avLst/>
          </a:prstGeom>
          <a:solidFill>
            <a:srgbClr val="8665E9"/>
          </a:solidFill>
        </p:spPr>
        <p:txBody>
          <a:bodyPr lIns="38100" tIns="38100" rIns="38100" bIns="38100"/>
          <a:lstStyle>
            <a:lvl1pPr marL="0" marR="0" defTabSz="546100">
              <a:defRPr sz="7200">
                <a:solidFill>
                  <a:srgbClr val="FFFFFF"/>
                </a:solidFill>
                <a:uFillTx/>
                <a:latin typeface="Futura"/>
                <a:ea typeface="Futura"/>
                <a:cs typeface="Futura"/>
                <a:sym typeface="Futura"/>
              </a:defRPr>
            </a:lvl1pPr>
          </a:lstStyle>
          <a:p>
            <a:pPr lvl="0">
              <a:defRPr sz="1800">
                <a:solidFill>
                  <a:srgbClr val="000000"/>
                </a:solidFill>
              </a:defRPr>
            </a:pPr>
            <a:r>
              <a:rPr sz="7200">
                <a:solidFill>
                  <a:srgbClr val="FFFFFF"/>
                </a:solidFill>
              </a:rPr>
              <a:t>Title Text</a:t>
            </a:r>
          </a:p>
        </p:txBody>
      </p:sp>
      <p:sp>
        <p:nvSpPr>
          <p:cNvPr id="91" name="Shape 91"/>
          <p:cNvSpPr>
            <a:spLocks noGrp="1"/>
          </p:cNvSpPr>
          <p:nvPr>
            <p:ph type="body" idx="1"/>
          </p:nvPr>
        </p:nvSpPr>
        <p:spPr>
          <a:xfrm>
            <a:off x="1574800" y="2146300"/>
            <a:ext cx="13093700" cy="6235700"/>
          </a:xfrm>
          <a:prstGeom prst="rect">
            <a:avLst/>
          </a:prstGeom>
        </p:spPr>
        <p:txBody>
          <a:bodyPr lIns="38100" tIns="38100" rIns="38100" bIns="38100" anchor="ctr"/>
          <a:lstStyle>
            <a:lvl1pPr marL="700738" marR="0" indent="-446738" defTabSz="546100">
              <a:spcBef>
                <a:spcPts val="2300"/>
              </a:spcBef>
              <a:buClr>
                <a:srgbClr val="8665E9"/>
              </a:buClr>
              <a:defRPr sz="3600">
                <a:solidFill>
                  <a:srgbClr val="868686"/>
                </a:solidFill>
                <a:uFillTx/>
              </a:defRPr>
            </a:lvl1pPr>
            <a:lvl2pPr marL="1043638" marR="0" indent="-446738" defTabSz="546100">
              <a:spcBef>
                <a:spcPts val="2300"/>
              </a:spcBef>
              <a:buClr>
                <a:srgbClr val="8665E9"/>
              </a:buClr>
              <a:defRPr sz="3600">
                <a:solidFill>
                  <a:srgbClr val="868686"/>
                </a:solidFill>
                <a:uFillTx/>
              </a:defRPr>
            </a:lvl2pPr>
            <a:lvl3pPr marL="1386538" marR="0" indent="-446738" defTabSz="546100">
              <a:spcBef>
                <a:spcPts val="2300"/>
              </a:spcBef>
              <a:buClr>
                <a:srgbClr val="8665E9"/>
              </a:buClr>
              <a:defRPr sz="3600">
                <a:solidFill>
                  <a:srgbClr val="868686"/>
                </a:solidFill>
                <a:uFillTx/>
              </a:defRPr>
            </a:lvl3pPr>
            <a:lvl4pPr marL="1742138" marR="0" indent="-446738" defTabSz="546100">
              <a:spcBef>
                <a:spcPts val="2300"/>
              </a:spcBef>
              <a:buClr>
                <a:srgbClr val="8665E9"/>
              </a:buClr>
              <a:defRPr sz="3600">
                <a:solidFill>
                  <a:srgbClr val="868686"/>
                </a:solidFill>
                <a:uFillTx/>
              </a:defRPr>
            </a:lvl4pPr>
            <a:lvl5pPr marL="2085038" marR="0" indent="-446738" defTabSz="546100">
              <a:spcBef>
                <a:spcPts val="2300"/>
              </a:spcBef>
              <a:buClr>
                <a:srgbClr val="8665E9"/>
              </a:buClr>
              <a:defRPr sz="3600">
                <a:solidFill>
                  <a:srgbClr val="868686"/>
                </a:solidFill>
                <a:uFillTx/>
              </a:defRPr>
            </a:lvl5pPr>
          </a:lstStyle>
          <a:p>
            <a:pPr lvl="0">
              <a:defRPr sz="1800">
                <a:solidFill>
                  <a:srgbClr val="000000"/>
                </a:solidFill>
              </a:defRPr>
            </a:pPr>
            <a:r>
              <a:rPr sz="3600">
                <a:solidFill>
                  <a:srgbClr val="868686"/>
                </a:solidFill>
              </a:rPr>
              <a:t>Body Level One</a:t>
            </a:r>
          </a:p>
          <a:p>
            <a:pPr lvl="1">
              <a:defRPr sz="1800">
                <a:solidFill>
                  <a:srgbClr val="000000"/>
                </a:solidFill>
              </a:defRPr>
            </a:pPr>
            <a:r>
              <a:rPr sz="3600">
                <a:solidFill>
                  <a:srgbClr val="868686"/>
                </a:solidFill>
              </a:rPr>
              <a:t>Body Level Two</a:t>
            </a:r>
          </a:p>
          <a:p>
            <a:pPr lvl="2">
              <a:defRPr sz="1800">
                <a:solidFill>
                  <a:srgbClr val="000000"/>
                </a:solidFill>
              </a:defRPr>
            </a:pPr>
            <a:r>
              <a:rPr sz="3600">
                <a:solidFill>
                  <a:srgbClr val="868686"/>
                </a:solidFill>
              </a:rPr>
              <a:t>Body Level Three</a:t>
            </a:r>
          </a:p>
          <a:p>
            <a:pPr lvl="3">
              <a:defRPr sz="1800">
                <a:solidFill>
                  <a:srgbClr val="000000"/>
                </a:solidFill>
              </a:defRPr>
            </a:pPr>
            <a:r>
              <a:rPr sz="3600">
                <a:solidFill>
                  <a:srgbClr val="868686"/>
                </a:solidFill>
              </a:rPr>
              <a:t>Body Level Four</a:t>
            </a:r>
          </a:p>
          <a:p>
            <a:pPr lvl="4">
              <a:defRPr sz="1800">
                <a:solidFill>
                  <a:srgbClr val="000000"/>
                </a:solidFill>
              </a:defRPr>
            </a:pPr>
            <a:r>
              <a:rPr sz="3600">
                <a:solidFill>
                  <a:srgbClr val="868686"/>
                </a:solidFill>
              </a:rPr>
              <a:t>Body Level Five</a:t>
            </a:r>
          </a:p>
        </p:txBody>
      </p:sp>
      <p:sp>
        <p:nvSpPr>
          <p:cNvPr id="92" name="Shape 92"/>
          <p:cNvSpPr>
            <a:spLocks noGrp="1"/>
          </p:cNvSpPr>
          <p:nvPr>
            <p:ph type="sldNum" sz="quarter" idx="2"/>
          </p:nvPr>
        </p:nvSpPr>
        <p:spPr>
          <a:xfrm>
            <a:off x="7969250" y="8686800"/>
            <a:ext cx="292100" cy="330200"/>
          </a:xfrm>
          <a:prstGeom prst="rect">
            <a:avLst/>
          </a:prstGeom>
        </p:spPr>
        <p:txBody>
          <a:bodyPr lIns="38100" tIns="38100" rIns="38100" bIns="38100"/>
          <a:lstStyle>
            <a:lvl1pPr defTabSz="546100">
              <a:defRPr sz="1600">
                <a:uFillTx/>
                <a:latin typeface="Palatino"/>
                <a:ea typeface="Palatino"/>
                <a:cs typeface="Palatino"/>
                <a:sym typeface="Palatino"/>
              </a:defRPr>
            </a:lvl1p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Photo - Horizontal copy 4">
    <p:spTree>
      <p:nvGrpSpPr>
        <p:cNvPr id="1" name=""/>
        <p:cNvGrpSpPr/>
        <p:nvPr/>
      </p:nvGrpSpPr>
      <p:grpSpPr>
        <a:xfrm>
          <a:off x="0" y="0"/>
          <a:ext cx="0" cy="0"/>
          <a:chOff x="0" y="0"/>
          <a:chExt cx="0" cy="0"/>
        </a:xfrm>
      </p:grpSpPr>
      <p:pic>
        <p:nvPicPr>
          <p:cNvPr id="94" name="Imagine_photo-h.png"/>
          <p:cNvPicPr/>
          <p:nvPr/>
        </p:nvPicPr>
        <p:blipFill>
          <a:blip r:embed="rId2">
            <a:extLst/>
          </a:blip>
          <a:stretch>
            <a:fillRect/>
          </a:stretch>
        </p:blipFill>
        <p:spPr>
          <a:xfrm>
            <a:off x="0" y="0"/>
            <a:ext cx="16256001" cy="9144001"/>
          </a:xfrm>
          <a:prstGeom prst="rect">
            <a:avLst/>
          </a:prstGeom>
          <a:ln w="12700">
            <a:miter lim="400000"/>
          </a:ln>
        </p:spPr>
      </p:pic>
      <p:grpSp>
        <p:nvGrpSpPr>
          <p:cNvPr id="97" name="Group 97"/>
          <p:cNvGrpSpPr/>
          <p:nvPr/>
        </p:nvGrpSpPr>
        <p:grpSpPr>
          <a:xfrm>
            <a:off x="11645900" y="241300"/>
            <a:ext cx="2349500" cy="8708350"/>
            <a:chOff x="0" y="0"/>
            <a:chExt cx="2349500" cy="8708349"/>
          </a:xfrm>
        </p:grpSpPr>
        <p:sp>
          <p:nvSpPr>
            <p:cNvPr id="95" name="Shape 95"/>
            <p:cNvSpPr/>
            <p:nvPr/>
          </p:nvSpPr>
          <p:spPr>
            <a:xfrm>
              <a:off x="0" y="2325639"/>
              <a:ext cx="2349500" cy="6382711"/>
            </a:xfrm>
            <a:prstGeom prst="rect">
              <a:avLst/>
            </a:prstGeom>
            <a:solidFill>
              <a:srgbClr val="F2C100">
                <a:alpha val="85000"/>
              </a:srgbClr>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546100">
                <a:defRPr sz="3600">
                  <a:solidFill>
                    <a:srgbClr val="FFFFFF"/>
                  </a:solidFill>
                  <a:latin typeface="Futura"/>
                  <a:ea typeface="Futura"/>
                  <a:cs typeface="Futura"/>
                  <a:sym typeface="Futura"/>
                </a:defRPr>
              </a:lvl1pPr>
            </a:lstStyle>
            <a:p>
              <a:pPr lvl="0">
                <a:defRPr sz="1800">
                  <a:solidFill>
                    <a:srgbClr val="000000"/>
                  </a:solidFill>
                </a:defRPr>
              </a:pPr>
              <a:r>
                <a:rPr sz="3600">
                  <a:solidFill>
                    <a:srgbClr val="FFFFFF"/>
                  </a:solidFill>
                </a:rPr>
                <a:t> </a:t>
              </a:r>
            </a:p>
          </p:txBody>
        </p:sp>
        <p:sp>
          <p:nvSpPr>
            <p:cNvPr id="96" name="Shape 96"/>
            <p:cNvSpPr/>
            <p:nvPr/>
          </p:nvSpPr>
          <p:spPr>
            <a:xfrm>
              <a:off x="0" y="0"/>
              <a:ext cx="2349500" cy="2350269"/>
            </a:xfrm>
            <a:prstGeom prst="rect">
              <a:avLst/>
            </a:prstGeom>
            <a:solidFill>
              <a:srgbClr val="5898CF"/>
            </a:solidFill>
            <a:ln w="12700" cap="flat">
              <a:noFill/>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grpSp>
      <p:sp>
        <p:nvSpPr>
          <p:cNvPr id="98" name="Shape 98"/>
          <p:cNvSpPr>
            <a:spLocks noGrp="1"/>
          </p:cNvSpPr>
          <p:nvPr>
            <p:ph type="title"/>
          </p:nvPr>
        </p:nvSpPr>
        <p:spPr>
          <a:xfrm>
            <a:off x="292100" y="241300"/>
            <a:ext cx="12534900" cy="2349500"/>
          </a:xfrm>
          <a:prstGeom prst="rect">
            <a:avLst/>
          </a:prstGeom>
          <a:solidFill>
            <a:srgbClr val="85C92E"/>
          </a:solidFill>
        </p:spPr>
        <p:txBody>
          <a:bodyPr lIns="38100" tIns="38100" rIns="38100" bIns="38100"/>
          <a:lstStyle>
            <a:lvl1pPr marL="0" marR="0" algn="l" defTabSz="546100">
              <a:defRPr sz="7600">
                <a:solidFill>
                  <a:srgbClr val="FFFFFF"/>
                </a:solidFill>
                <a:uFillTx/>
                <a:latin typeface="Futura"/>
                <a:ea typeface="Futura"/>
                <a:cs typeface="Futura"/>
                <a:sym typeface="Futura"/>
              </a:defRPr>
            </a:lvl1pPr>
          </a:lstStyle>
          <a:p>
            <a:pPr lvl="0">
              <a:defRPr sz="1800">
                <a:solidFill>
                  <a:srgbClr val="000000"/>
                </a:solidFill>
              </a:defRPr>
            </a:pPr>
            <a:r>
              <a:rPr sz="7600">
                <a:solidFill>
                  <a:srgbClr val="FFFFFF"/>
                </a:solidFill>
              </a:rPr>
              <a:t>Title Text</a:t>
            </a:r>
          </a:p>
        </p:txBody>
      </p:sp>
      <p:sp>
        <p:nvSpPr>
          <p:cNvPr id="99" name="Shape 99"/>
          <p:cNvSpPr>
            <a:spLocks noGrp="1"/>
          </p:cNvSpPr>
          <p:nvPr>
            <p:ph type="sldNum" sz="quarter" idx="2"/>
          </p:nvPr>
        </p:nvSpPr>
        <p:spPr>
          <a:xfrm>
            <a:off x="7969250" y="8686800"/>
            <a:ext cx="292100" cy="330200"/>
          </a:xfrm>
          <a:prstGeom prst="rect">
            <a:avLst/>
          </a:prstGeom>
        </p:spPr>
        <p:txBody>
          <a:bodyPr lIns="38100" tIns="38100" rIns="38100" bIns="38100"/>
          <a:lstStyle>
            <a:lvl1pPr defTabSz="546100">
              <a:defRPr sz="1600">
                <a:uFillTx/>
                <a:latin typeface="Palatino"/>
                <a:ea typeface="Palatino"/>
                <a:cs typeface="Palatino"/>
                <a:sym typeface="Palatino"/>
              </a:defRPr>
            </a:lvl1p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amp; Bullets copy 2">
    <p:spTree>
      <p:nvGrpSpPr>
        <p:cNvPr id="1" name=""/>
        <p:cNvGrpSpPr/>
        <p:nvPr/>
      </p:nvGrpSpPr>
      <p:grpSpPr>
        <a:xfrm>
          <a:off x="0" y="0"/>
          <a:ext cx="0" cy="0"/>
          <a:chOff x="0" y="0"/>
          <a:chExt cx="0" cy="0"/>
        </a:xfrm>
      </p:grpSpPr>
      <p:sp>
        <p:nvSpPr>
          <p:cNvPr id="101" name="Shape 101"/>
          <p:cNvSpPr>
            <a:spLocks noGrp="1"/>
          </p:cNvSpPr>
          <p:nvPr>
            <p:ph type="title"/>
          </p:nvPr>
        </p:nvSpPr>
        <p:spPr>
          <a:xfrm>
            <a:off x="266700" y="241300"/>
            <a:ext cx="15709900" cy="1778000"/>
          </a:xfrm>
          <a:prstGeom prst="rect">
            <a:avLst/>
          </a:prstGeom>
          <a:solidFill>
            <a:srgbClr val="8665E9"/>
          </a:solidFill>
        </p:spPr>
        <p:txBody>
          <a:bodyPr lIns="38100" tIns="38100" rIns="38100" bIns="38100"/>
          <a:lstStyle>
            <a:lvl1pPr marL="0" marR="0" defTabSz="546100">
              <a:defRPr sz="7200">
                <a:solidFill>
                  <a:srgbClr val="FFFFFF"/>
                </a:solidFill>
                <a:uFillTx/>
                <a:latin typeface="Futura"/>
                <a:ea typeface="Futura"/>
                <a:cs typeface="Futura"/>
                <a:sym typeface="Futura"/>
              </a:defRPr>
            </a:lvl1pPr>
          </a:lstStyle>
          <a:p>
            <a:pPr lvl="0">
              <a:defRPr sz="1800">
                <a:solidFill>
                  <a:srgbClr val="000000"/>
                </a:solidFill>
              </a:defRPr>
            </a:pPr>
            <a:r>
              <a:rPr sz="7200">
                <a:solidFill>
                  <a:srgbClr val="FFFFFF"/>
                </a:solidFill>
              </a:rPr>
              <a:t>Title Text</a:t>
            </a:r>
          </a:p>
        </p:txBody>
      </p:sp>
      <p:sp>
        <p:nvSpPr>
          <p:cNvPr id="102" name="Shape 102"/>
          <p:cNvSpPr>
            <a:spLocks noGrp="1"/>
          </p:cNvSpPr>
          <p:nvPr>
            <p:ph type="body" idx="1"/>
          </p:nvPr>
        </p:nvSpPr>
        <p:spPr>
          <a:xfrm>
            <a:off x="1574800" y="2146300"/>
            <a:ext cx="13093700" cy="6235700"/>
          </a:xfrm>
          <a:prstGeom prst="rect">
            <a:avLst/>
          </a:prstGeom>
        </p:spPr>
        <p:txBody>
          <a:bodyPr lIns="38100" tIns="38100" rIns="38100" bIns="38100" anchor="ctr"/>
          <a:lstStyle>
            <a:lvl1pPr marL="700738" marR="0" indent="-446738" defTabSz="546100">
              <a:spcBef>
                <a:spcPts val="2300"/>
              </a:spcBef>
              <a:buClr>
                <a:srgbClr val="8665E9"/>
              </a:buClr>
              <a:defRPr sz="3600">
                <a:solidFill>
                  <a:srgbClr val="868686"/>
                </a:solidFill>
                <a:uFillTx/>
              </a:defRPr>
            </a:lvl1pPr>
            <a:lvl2pPr marL="1043638" marR="0" indent="-446738" defTabSz="546100">
              <a:spcBef>
                <a:spcPts val="2300"/>
              </a:spcBef>
              <a:buClr>
                <a:srgbClr val="8665E9"/>
              </a:buClr>
              <a:defRPr sz="3600">
                <a:solidFill>
                  <a:srgbClr val="868686"/>
                </a:solidFill>
                <a:uFillTx/>
              </a:defRPr>
            </a:lvl2pPr>
            <a:lvl3pPr marL="1386538" marR="0" indent="-446738" defTabSz="546100">
              <a:spcBef>
                <a:spcPts val="2300"/>
              </a:spcBef>
              <a:buClr>
                <a:srgbClr val="8665E9"/>
              </a:buClr>
              <a:defRPr sz="3600">
                <a:solidFill>
                  <a:srgbClr val="868686"/>
                </a:solidFill>
                <a:uFillTx/>
              </a:defRPr>
            </a:lvl3pPr>
            <a:lvl4pPr marL="1742138" marR="0" indent="-446738" defTabSz="546100">
              <a:spcBef>
                <a:spcPts val="2300"/>
              </a:spcBef>
              <a:buClr>
                <a:srgbClr val="8665E9"/>
              </a:buClr>
              <a:defRPr sz="3600">
                <a:solidFill>
                  <a:srgbClr val="868686"/>
                </a:solidFill>
                <a:uFillTx/>
              </a:defRPr>
            </a:lvl4pPr>
            <a:lvl5pPr marL="2085038" marR="0" indent="-446738" defTabSz="546100">
              <a:spcBef>
                <a:spcPts val="2300"/>
              </a:spcBef>
              <a:buClr>
                <a:srgbClr val="8665E9"/>
              </a:buClr>
              <a:defRPr sz="3600">
                <a:solidFill>
                  <a:srgbClr val="868686"/>
                </a:solidFill>
                <a:uFillTx/>
              </a:defRPr>
            </a:lvl5pPr>
          </a:lstStyle>
          <a:p>
            <a:pPr lvl="0">
              <a:defRPr sz="1800">
                <a:solidFill>
                  <a:srgbClr val="000000"/>
                </a:solidFill>
              </a:defRPr>
            </a:pPr>
            <a:r>
              <a:rPr sz="3600">
                <a:solidFill>
                  <a:srgbClr val="868686"/>
                </a:solidFill>
              </a:rPr>
              <a:t>Body Level One</a:t>
            </a:r>
          </a:p>
          <a:p>
            <a:pPr lvl="1">
              <a:defRPr sz="1800">
                <a:solidFill>
                  <a:srgbClr val="000000"/>
                </a:solidFill>
              </a:defRPr>
            </a:pPr>
            <a:r>
              <a:rPr sz="3600">
                <a:solidFill>
                  <a:srgbClr val="868686"/>
                </a:solidFill>
              </a:rPr>
              <a:t>Body Level Two</a:t>
            </a:r>
          </a:p>
          <a:p>
            <a:pPr lvl="2">
              <a:defRPr sz="1800">
                <a:solidFill>
                  <a:srgbClr val="000000"/>
                </a:solidFill>
              </a:defRPr>
            </a:pPr>
            <a:r>
              <a:rPr sz="3600">
                <a:solidFill>
                  <a:srgbClr val="868686"/>
                </a:solidFill>
              </a:rPr>
              <a:t>Body Level Three</a:t>
            </a:r>
          </a:p>
          <a:p>
            <a:pPr lvl="3">
              <a:defRPr sz="1800">
                <a:solidFill>
                  <a:srgbClr val="000000"/>
                </a:solidFill>
              </a:defRPr>
            </a:pPr>
            <a:r>
              <a:rPr sz="3600">
                <a:solidFill>
                  <a:srgbClr val="868686"/>
                </a:solidFill>
              </a:rPr>
              <a:t>Body Level Four</a:t>
            </a:r>
          </a:p>
          <a:p>
            <a:pPr lvl="4">
              <a:defRPr sz="1800">
                <a:solidFill>
                  <a:srgbClr val="000000"/>
                </a:solidFill>
              </a:defRPr>
            </a:pPr>
            <a:r>
              <a:rPr sz="3600">
                <a:solidFill>
                  <a:srgbClr val="868686"/>
                </a:solidFill>
              </a:rPr>
              <a:t>Body Level Five</a:t>
            </a:r>
          </a:p>
        </p:txBody>
      </p:sp>
      <p:sp>
        <p:nvSpPr>
          <p:cNvPr id="103" name="Shape 103"/>
          <p:cNvSpPr>
            <a:spLocks noGrp="1"/>
          </p:cNvSpPr>
          <p:nvPr>
            <p:ph type="sldNum" sz="quarter" idx="2"/>
          </p:nvPr>
        </p:nvSpPr>
        <p:spPr>
          <a:xfrm>
            <a:off x="7969250" y="8686800"/>
            <a:ext cx="292100" cy="330200"/>
          </a:xfrm>
          <a:prstGeom prst="rect">
            <a:avLst/>
          </a:prstGeom>
        </p:spPr>
        <p:txBody>
          <a:bodyPr lIns="38100" tIns="38100" rIns="38100" bIns="38100"/>
          <a:lstStyle>
            <a:lvl1pPr defTabSz="546100">
              <a:defRPr sz="1600">
                <a:uFillTx/>
                <a:latin typeface="Palatino"/>
                <a:ea typeface="Palatino"/>
                <a:cs typeface="Palatino"/>
                <a:sym typeface="Palatino"/>
              </a:defRPr>
            </a:lvl1p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hoto - Horizontal copy 5">
    <p:spTree>
      <p:nvGrpSpPr>
        <p:cNvPr id="1" name=""/>
        <p:cNvGrpSpPr/>
        <p:nvPr/>
      </p:nvGrpSpPr>
      <p:grpSpPr>
        <a:xfrm>
          <a:off x="0" y="0"/>
          <a:ext cx="0" cy="0"/>
          <a:chOff x="0" y="0"/>
          <a:chExt cx="0" cy="0"/>
        </a:xfrm>
      </p:grpSpPr>
      <p:pic>
        <p:nvPicPr>
          <p:cNvPr id="105" name="Imagine_photo-h.png"/>
          <p:cNvPicPr/>
          <p:nvPr/>
        </p:nvPicPr>
        <p:blipFill>
          <a:blip r:embed="rId2">
            <a:extLst/>
          </a:blip>
          <a:stretch>
            <a:fillRect/>
          </a:stretch>
        </p:blipFill>
        <p:spPr>
          <a:xfrm>
            <a:off x="0" y="0"/>
            <a:ext cx="16256001" cy="9144001"/>
          </a:xfrm>
          <a:prstGeom prst="rect">
            <a:avLst/>
          </a:prstGeom>
          <a:ln w="12700">
            <a:miter lim="400000"/>
          </a:ln>
        </p:spPr>
      </p:pic>
      <p:grpSp>
        <p:nvGrpSpPr>
          <p:cNvPr id="108" name="Group 108"/>
          <p:cNvGrpSpPr/>
          <p:nvPr/>
        </p:nvGrpSpPr>
        <p:grpSpPr>
          <a:xfrm>
            <a:off x="11645900" y="241300"/>
            <a:ext cx="2349500" cy="8708350"/>
            <a:chOff x="0" y="0"/>
            <a:chExt cx="2349500" cy="8708349"/>
          </a:xfrm>
        </p:grpSpPr>
        <p:sp>
          <p:nvSpPr>
            <p:cNvPr id="106" name="Shape 106"/>
            <p:cNvSpPr/>
            <p:nvPr/>
          </p:nvSpPr>
          <p:spPr>
            <a:xfrm>
              <a:off x="0" y="2325639"/>
              <a:ext cx="2349500" cy="6382711"/>
            </a:xfrm>
            <a:prstGeom prst="rect">
              <a:avLst/>
            </a:prstGeom>
            <a:solidFill>
              <a:srgbClr val="F2C100">
                <a:alpha val="85000"/>
              </a:srgbClr>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546100">
                <a:defRPr sz="3600">
                  <a:solidFill>
                    <a:srgbClr val="FFFFFF"/>
                  </a:solidFill>
                  <a:latin typeface="Futura"/>
                  <a:ea typeface="Futura"/>
                  <a:cs typeface="Futura"/>
                  <a:sym typeface="Futura"/>
                </a:defRPr>
              </a:lvl1pPr>
            </a:lstStyle>
            <a:p>
              <a:pPr lvl="0">
                <a:defRPr sz="1800">
                  <a:solidFill>
                    <a:srgbClr val="000000"/>
                  </a:solidFill>
                </a:defRPr>
              </a:pPr>
              <a:r>
                <a:rPr sz="3600">
                  <a:solidFill>
                    <a:srgbClr val="FFFFFF"/>
                  </a:solidFill>
                </a:rPr>
                <a:t> </a:t>
              </a:r>
            </a:p>
          </p:txBody>
        </p:sp>
        <p:sp>
          <p:nvSpPr>
            <p:cNvPr id="107" name="Shape 107"/>
            <p:cNvSpPr/>
            <p:nvPr/>
          </p:nvSpPr>
          <p:spPr>
            <a:xfrm>
              <a:off x="0" y="0"/>
              <a:ext cx="2349500" cy="2350269"/>
            </a:xfrm>
            <a:prstGeom prst="rect">
              <a:avLst/>
            </a:prstGeom>
            <a:solidFill>
              <a:srgbClr val="5898CF"/>
            </a:solidFill>
            <a:ln w="12700" cap="flat">
              <a:noFill/>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grpSp>
      <p:sp>
        <p:nvSpPr>
          <p:cNvPr id="109" name="Shape 109"/>
          <p:cNvSpPr>
            <a:spLocks noGrp="1"/>
          </p:cNvSpPr>
          <p:nvPr>
            <p:ph type="title"/>
          </p:nvPr>
        </p:nvSpPr>
        <p:spPr>
          <a:xfrm>
            <a:off x="292100" y="241300"/>
            <a:ext cx="12534900" cy="2349500"/>
          </a:xfrm>
          <a:prstGeom prst="rect">
            <a:avLst/>
          </a:prstGeom>
          <a:solidFill>
            <a:srgbClr val="85C92E"/>
          </a:solidFill>
        </p:spPr>
        <p:txBody>
          <a:bodyPr lIns="38100" tIns="38100" rIns="38100" bIns="38100"/>
          <a:lstStyle>
            <a:lvl1pPr marL="0" marR="0" algn="l" defTabSz="546100">
              <a:defRPr sz="7600">
                <a:solidFill>
                  <a:srgbClr val="FFFFFF"/>
                </a:solidFill>
                <a:uFillTx/>
                <a:latin typeface="Futura"/>
                <a:ea typeface="Futura"/>
                <a:cs typeface="Futura"/>
                <a:sym typeface="Futura"/>
              </a:defRPr>
            </a:lvl1pPr>
          </a:lstStyle>
          <a:p>
            <a:pPr lvl="0">
              <a:defRPr sz="1800">
                <a:solidFill>
                  <a:srgbClr val="000000"/>
                </a:solidFill>
              </a:defRPr>
            </a:pPr>
            <a:r>
              <a:rPr sz="7600">
                <a:solidFill>
                  <a:srgbClr val="FFFFFF"/>
                </a:solidFill>
              </a:rPr>
              <a:t>Title Text</a:t>
            </a:r>
          </a:p>
        </p:txBody>
      </p:sp>
      <p:sp>
        <p:nvSpPr>
          <p:cNvPr id="110" name="Shape 110"/>
          <p:cNvSpPr>
            <a:spLocks noGrp="1"/>
          </p:cNvSpPr>
          <p:nvPr>
            <p:ph type="sldNum" sz="quarter" idx="2"/>
          </p:nvPr>
        </p:nvSpPr>
        <p:spPr>
          <a:xfrm>
            <a:off x="7969250" y="8686800"/>
            <a:ext cx="292100" cy="330200"/>
          </a:xfrm>
          <a:prstGeom prst="rect">
            <a:avLst/>
          </a:prstGeom>
        </p:spPr>
        <p:txBody>
          <a:bodyPr lIns="38100" tIns="38100" rIns="38100" bIns="38100"/>
          <a:lstStyle>
            <a:lvl1pPr defTabSz="546100">
              <a:defRPr sz="1600">
                <a:uFillTx/>
                <a:latin typeface="Palatino"/>
                <a:ea typeface="Palatino"/>
                <a:cs typeface="Palatino"/>
                <a:sym typeface="Palatino"/>
              </a:defRPr>
            </a:lvl1p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amp; Bullets copy 3">
    <p:spTree>
      <p:nvGrpSpPr>
        <p:cNvPr id="1" name=""/>
        <p:cNvGrpSpPr/>
        <p:nvPr/>
      </p:nvGrpSpPr>
      <p:grpSpPr>
        <a:xfrm>
          <a:off x="0" y="0"/>
          <a:ext cx="0" cy="0"/>
          <a:chOff x="0" y="0"/>
          <a:chExt cx="0" cy="0"/>
        </a:xfrm>
      </p:grpSpPr>
      <p:sp>
        <p:nvSpPr>
          <p:cNvPr id="112" name="Shape 112"/>
          <p:cNvSpPr>
            <a:spLocks noGrp="1"/>
          </p:cNvSpPr>
          <p:nvPr>
            <p:ph type="title"/>
          </p:nvPr>
        </p:nvSpPr>
        <p:spPr>
          <a:xfrm>
            <a:off x="266700" y="241300"/>
            <a:ext cx="15709900" cy="1778000"/>
          </a:xfrm>
          <a:prstGeom prst="rect">
            <a:avLst/>
          </a:prstGeom>
          <a:solidFill>
            <a:srgbClr val="8665E9"/>
          </a:solidFill>
        </p:spPr>
        <p:txBody>
          <a:bodyPr lIns="38100" tIns="38100" rIns="38100" bIns="38100"/>
          <a:lstStyle>
            <a:lvl1pPr marL="0" marR="0" defTabSz="546100">
              <a:defRPr sz="7200">
                <a:solidFill>
                  <a:srgbClr val="FFFFFF"/>
                </a:solidFill>
                <a:uFillTx/>
                <a:latin typeface="Futura"/>
                <a:ea typeface="Futura"/>
                <a:cs typeface="Futura"/>
                <a:sym typeface="Futura"/>
              </a:defRPr>
            </a:lvl1pPr>
          </a:lstStyle>
          <a:p>
            <a:pPr lvl="0">
              <a:defRPr sz="1800">
                <a:solidFill>
                  <a:srgbClr val="000000"/>
                </a:solidFill>
              </a:defRPr>
            </a:pPr>
            <a:r>
              <a:rPr sz="7200">
                <a:solidFill>
                  <a:srgbClr val="FFFFFF"/>
                </a:solidFill>
              </a:rPr>
              <a:t>Title Text</a:t>
            </a:r>
          </a:p>
        </p:txBody>
      </p:sp>
      <p:sp>
        <p:nvSpPr>
          <p:cNvPr id="113" name="Shape 113"/>
          <p:cNvSpPr>
            <a:spLocks noGrp="1"/>
          </p:cNvSpPr>
          <p:nvPr>
            <p:ph type="body" idx="1"/>
          </p:nvPr>
        </p:nvSpPr>
        <p:spPr>
          <a:xfrm>
            <a:off x="1574800" y="2146300"/>
            <a:ext cx="13093700" cy="6235700"/>
          </a:xfrm>
          <a:prstGeom prst="rect">
            <a:avLst/>
          </a:prstGeom>
        </p:spPr>
        <p:txBody>
          <a:bodyPr lIns="38100" tIns="38100" rIns="38100" bIns="38100" anchor="ctr"/>
          <a:lstStyle>
            <a:lvl1pPr marL="700738" marR="0" indent="-446738" defTabSz="546100">
              <a:spcBef>
                <a:spcPts val="2300"/>
              </a:spcBef>
              <a:buClr>
                <a:srgbClr val="8665E9"/>
              </a:buClr>
              <a:defRPr sz="3600">
                <a:solidFill>
                  <a:srgbClr val="868686"/>
                </a:solidFill>
                <a:uFillTx/>
              </a:defRPr>
            </a:lvl1pPr>
            <a:lvl2pPr marL="1043638" marR="0" indent="-446738" defTabSz="546100">
              <a:spcBef>
                <a:spcPts val="2300"/>
              </a:spcBef>
              <a:buClr>
                <a:srgbClr val="8665E9"/>
              </a:buClr>
              <a:defRPr sz="3600">
                <a:solidFill>
                  <a:srgbClr val="868686"/>
                </a:solidFill>
                <a:uFillTx/>
              </a:defRPr>
            </a:lvl2pPr>
            <a:lvl3pPr marL="1386538" marR="0" indent="-446738" defTabSz="546100">
              <a:spcBef>
                <a:spcPts val="2300"/>
              </a:spcBef>
              <a:buClr>
                <a:srgbClr val="8665E9"/>
              </a:buClr>
              <a:defRPr sz="3600">
                <a:solidFill>
                  <a:srgbClr val="868686"/>
                </a:solidFill>
                <a:uFillTx/>
              </a:defRPr>
            </a:lvl3pPr>
            <a:lvl4pPr marL="1742138" marR="0" indent="-446738" defTabSz="546100">
              <a:spcBef>
                <a:spcPts val="2300"/>
              </a:spcBef>
              <a:buClr>
                <a:srgbClr val="8665E9"/>
              </a:buClr>
              <a:defRPr sz="3600">
                <a:solidFill>
                  <a:srgbClr val="868686"/>
                </a:solidFill>
                <a:uFillTx/>
              </a:defRPr>
            </a:lvl4pPr>
            <a:lvl5pPr marL="2085038" marR="0" indent="-446738" defTabSz="546100">
              <a:spcBef>
                <a:spcPts val="2300"/>
              </a:spcBef>
              <a:buClr>
                <a:srgbClr val="8665E9"/>
              </a:buClr>
              <a:defRPr sz="3600">
                <a:solidFill>
                  <a:srgbClr val="868686"/>
                </a:solidFill>
                <a:uFillTx/>
              </a:defRPr>
            </a:lvl5pPr>
          </a:lstStyle>
          <a:p>
            <a:pPr lvl="0">
              <a:defRPr sz="1800">
                <a:solidFill>
                  <a:srgbClr val="000000"/>
                </a:solidFill>
              </a:defRPr>
            </a:pPr>
            <a:r>
              <a:rPr sz="3600">
                <a:solidFill>
                  <a:srgbClr val="868686"/>
                </a:solidFill>
              </a:rPr>
              <a:t>Body Level One</a:t>
            </a:r>
          </a:p>
          <a:p>
            <a:pPr lvl="1">
              <a:defRPr sz="1800">
                <a:solidFill>
                  <a:srgbClr val="000000"/>
                </a:solidFill>
              </a:defRPr>
            </a:pPr>
            <a:r>
              <a:rPr sz="3600">
                <a:solidFill>
                  <a:srgbClr val="868686"/>
                </a:solidFill>
              </a:rPr>
              <a:t>Body Level Two</a:t>
            </a:r>
          </a:p>
          <a:p>
            <a:pPr lvl="2">
              <a:defRPr sz="1800">
                <a:solidFill>
                  <a:srgbClr val="000000"/>
                </a:solidFill>
              </a:defRPr>
            </a:pPr>
            <a:r>
              <a:rPr sz="3600">
                <a:solidFill>
                  <a:srgbClr val="868686"/>
                </a:solidFill>
              </a:rPr>
              <a:t>Body Level Three</a:t>
            </a:r>
          </a:p>
          <a:p>
            <a:pPr lvl="3">
              <a:defRPr sz="1800">
                <a:solidFill>
                  <a:srgbClr val="000000"/>
                </a:solidFill>
              </a:defRPr>
            </a:pPr>
            <a:r>
              <a:rPr sz="3600">
                <a:solidFill>
                  <a:srgbClr val="868686"/>
                </a:solidFill>
              </a:rPr>
              <a:t>Body Level Four</a:t>
            </a:r>
          </a:p>
          <a:p>
            <a:pPr lvl="4">
              <a:defRPr sz="1800">
                <a:solidFill>
                  <a:srgbClr val="000000"/>
                </a:solidFill>
              </a:defRPr>
            </a:pPr>
            <a:r>
              <a:rPr sz="3600">
                <a:solidFill>
                  <a:srgbClr val="868686"/>
                </a:solidFill>
              </a:rPr>
              <a:t>Body Level Five</a:t>
            </a:r>
          </a:p>
        </p:txBody>
      </p:sp>
      <p:sp>
        <p:nvSpPr>
          <p:cNvPr id="114" name="Shape 114"/>
          <p:cNvSpPr>
            <a:spLocks noGrp="1"/>
          </p:cNvSpPr>
          <p:nvPr>
            <p:ph type="sldNum" sz="quarter" idx="2"/>
          </p:nvPr>
        </p:nvSpPr>
        <p:spPr>
          <a:xfrm>
            <a:off x="7969250" y="8686800"/>
            <a:ext cx="292100" cy="330200"/>
          </a:xfrm>
          <a:prstGeom prst="rect">
            <a:avLst/>
          </a:prstGeom>
        </p:spPr>
        <p:txBody>
          <a:bodyPr lIns="38100" tIns="38100" rIns="38100" bIns="38100"/>
          <a:lstStyle>
            <a:lvl1pPr defTabSz="546100">
              <a:defRPr sz="1600">
                <a:uFillTx/>
                <a:latin typeface="Palatino"/>
                <a:ea typeface="Palatino"/>
                <a:cs typeface="Palatino"/>
                <a:sym typeface="Palatino"/>
              </a:defRPr>
            </a:lvl1p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amp; Bullets copy 4">
    <p:spTree>
      <p:nvGrpSpPr>
        <p:cNvPr id="1" name=""/>
        <p:cNvGrpSpPr/>
        <p:nvPr/>
      </p:nvGrpSpPr>
      <p:grpSpPr>
        <a:xfrm>
          <a:off x="0" y="0"/>
          <a:ext cx="0" cy="0"/>
          <a:chOff x="0" y="0"/>
          <a:chExt cx="0" cy="0"/>
        </a:xfrm>
      </p:grpSpPr>
      <p:sp>
        <p:nvSpPr>
          <p:cNvPr id="116" name="Shape 116"/>
          <p:cNvSpPr>
            <a:spLocks noGrp="1"/>
          </p:cNvSpPr>
          <p:nvPr>
            <p:ph type="title"/>
          </p:nvPr>
        </p:nvSpPr>
        <p:spPr>
          <a:xfrm>
            <a:off x="266700" y="241300"/>
            <a:ext cx="15709900" cy="1778000"/>
          </a:xfrm>
          <a:prstGeom prst="rect">
            <a:avLst/>
          </a:prstGeom>
          <a:solidFill>
            <a:srgbClr val="8665E9"/>
          </a:solidFill>
        </p:spPr>
        <p:txBody>
          <a:bodyPr lIns="38100" tIns="38100" rIns="38100" bIns="38100"/>
          <a:lstStyle>
            <a:lvl1pPr marL="0" marR="0" defTabSz="546100">
              <a:defRPr sz="7200">
                <a:solidFill>
                  <a:srgbClr val="FFFFFF"/>
                </a:solidFill>
                <a:uFillTx/>
                <a:latin typeface="Futura"/>
                <a:ea typeface="Futura"/>
                <a:cs typeface="Futura"/>
                <a:sym typeface="Futura"/>
              </a:defRPr>
            </a:lvl1pPr>
          </a:lstStyle>
          <a:p>
            <a:pPr lvl="0">
              <a:defRPr sz="1800">
                <a:solidFill>
                  <a:srgbClr val="000000"/>
                </a:solidFill>
              </a:defRPr>
            </a:pPr>
            <a:r>
              <a:rPr sz="7200">
                <a:solidFill>
                  <a:srgbClr val="FFFFFF"/>
                </a:solidFill>
              </a:rPr>
              <a:t>Title Text</a:t>
            </a:r>
          </a:p>
        </p:txBody>
      </p:sp>
      <p:sp>
        <p:nvSpPr>
          <p:cNvPr id="117" name="Shape 117"/>
          <p:cNvSpPr>
            <a:spLocks noGrp="1"/>
          </p:cNvSpPr>
          <p:nvPr>
            <p:ph type="body" idx="1"/>
          </p:nvPr>
        </p:nvSpPr>
        <p:spPr>
          <a:xfrm>
            <a:off x="1574800" y="2146300"/>
            <a:ext cx="13093700" cy="6235700"/>
          </a:xfrm>
          <a:prstGeom prst="rect">
            <a:avLst/>
          </a:prstGeom>
        </p:spPr>
        <p:txBody>
          <a:bodyPr lIns="38100" tIns="38100" rIns="38100" bIns="38100" anchor="ctr"/>
          <a:lstStyle>
            <a:lvl1pPr marL="700738" marR="0" indent="-446738" defTabSz="546100">
              <a:spcBef>
                <a:spcPts val="2300"/>
              </a:spcBef>
              <a:buClr>
                <a:srgbClr val="8665E9"/>
              </a:buClr>
              <a:defRPr sz="3600">
                <a:solidFill>
                  <a:srgbClr val="868686"/>
                </a:solidFill>
                <a:uFillTx/>
              </a:defRPr>
            </a:lvl1pPr>
            <a:lvl2pPr marL="1043638" marR="0" indent="-446738" defTabSz="546100">
              <a:spcBef>
                <a:spcPts val="2300"/>
              </a:spcBef>
              <a:buClr>
                <a:srgbClr val="8665E9"/>
              </a:buClr>
              <a:defRPr sz="3600">
                <a:solidFill>
                  <a:srgbClr val="868686"/>
                </a:solidFill>
                <a:uFillTx/>
              </a:defRPr>
            </a:lvl2pPr>
            <a:lvl3pPr marL="1386538" marR="0" indent="-446738" defTabSz="546100">
              <a:spcBef>
                <a:spcPts val="2300"/>
              </a:spcBef>
              <a:buClr>
                <a:srgbClr val="8665E9"/>
              </a:buClr>
              <a:defRPr sz="3600">
                <a:solidFill>
                  <a:srgbClr val="868686"/>
                </a:solidFill>
                <a:uFillTx/>
              </a:defRPr>
            </a:lvl3pPr>
            <a:lvl4pPr marL="1742138" marR="0" indent="-446738" defTabSz="546100">
              <a:spcBef>
                <a:spcPts val="2300"/>
              </a:spcBef>
              <a:buClr>
                <a:srgbClr val="8665E9"/>
              </a:buClr>
              <a:defRPr sz="3600">
                <a:solidFill>
                  <a:srgbClr val="868686"/>
                </a:solidFill>
                <a:uFillTx/>
              </a:defRPr>
            </a:lvl4pPr>
            <a:lvl5pPr marL="2085038" marR="0" indent="-446738" defTabSz="546100">
              <a:spcBef>
                <a:spcPts val="2300"/>
              </a:spcBef>
              <a:buClr>
                <a:srgbClr val="8665E9"/>
              </a:buClr>
              <a:defRPr sz="3600">
                <a:solidFill>
                  <a:srgbClr val="868686"/>
                </a:solidFill>
                <a:uFillTx/>
              </a:defRPr>
            </a:lvl5pPr>
          </a:lstStyle>
          <a:p>
            <a:pPr lvl="0">
              <a:defRPr sz="1800">
                <a:solidFill>
                  <a:srgbClr val="000000"/>
                </a:solidFill>
              </a:defRPr>
            </a:pPr>
            <a:r>
              <a:rPr sz="3600">
                <a:solidFill>
                  <a:srgbClr val="868686"/>
                </a:solidFill>
              </a:rPr>
              <a:t>Body Level One</a:t>
            </a:r>
          </a:p>
          <a:p>
            <a:pPr lvl="1">
              <a:defRPr sz="1800">
                <a:solidFill>
                  <a:srgbClr val="000000"/>
                </a:solidFill>
              </a:defRPr>
            </a:pPr>
            <a:r>
              <a:rPr sz="3600">
                <a:solidFill>
                  <a:srgbClr val="868686"/>
                </a:solidFill>
              </a:rPr>
              <a:t>Body Level Two</a:t>
            </a:r>
          </a:p>
          <a:p>
            <a:pPr lvl="2">
              <a:defRPr sz="1800">
                <a:solidFill>
                  <a:srgbClr val="000000"/>
                </a:solidFill>
              </a:defRPr>
            </a:pPr>
            <a:r>
              <a:rPr sz="3600">
                <a:solidFill>
                  <a:srgbClr val="868686"/>
                </a:solidFill>
              </a:rPr>
              <a:t>Body Level Three</a:t>
            </a:r>
          </a:p>
          <a:p>
            <a:pPr lvl="3">
              <a:defRPr sz="1800">
                <a:solidFill>
                  <a:srgbClr val="000000"/>
                </a:solidFill>
              </a:defRPr>
            </a:pPr>
            <a:r>
              <a:rPr sz="3600">
                <a:solidFill>
                  <a:srgbClr val="868686"/>
                </a:solidFill>
              </a:rPr>
              <a:t>Body Level Four</a:t>
            </a:r>
          </a:p>
          <a:p>
            <a:pPr lvl="4">
              <a:defRPr sz="1800">
                <a:solidFill>
                  <a:srgbClr val="000000"/>
                </a:solidFill>
              </a:defRPr>
            </a:pPr>
            <a:r>
              <a:rPr sz="3600">
                <a:solidFill>
                  <a:srgbClr val="868686"/>
                </a:solidFill>
              </a:rPr>
              <a:t>Body Level Five</a:t>
            </a:r>
          </a:p>
        </p:txBody>
      </p:sp>
      <p:sp>
        <p:nvSpPr>
          <p:cNvPr id="118" name="Shape 118"/>
          <p:cNvSpPr>
            <a:spLocks noGrp="1"/>
          </p:cNvSpPr>
          <p:nvPr>
            <p:ph type="sldNum" sz="quarter" idx="2"/>
          </p:nvPr>
        </p:nvSpPr>
        <p:spPr>
          <a:xfrm>
            <a:off x="7969250" y="8686800"/>
            <a:ext cx="292100" cy="330200"/>
          </a:xfrm>
          <a:prstGeom prst="rect">
            <a:avLst/>
          </a:prstGeom>
        </p:spPr>
        <p:txBody>
          <a:bodyPr lIns="38100" tIns="38100" rIns="38100" bIns="38100"/>
          <a:lstStyle>
            <a:lvl1pPr defTabSz="546100">
              <a:defRPr sz="1600">
                <a:uFillTx/>
                <a:latin typeface="Palatino"/>
                <a:ea typeface="Palatino"/>
                <a:cs typeface="Palatino"/>
                <a:sym typeface="Palatino"/>
              </a:defRPr>
            </a:lvl1p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12" name="Shape 12"/>
          <p:cNvSpPr>
            <a:spLocks noGrp="1"/>
          </p:cNvSpPr>
          <p:nvPr>
            <p:ph type="title"/>
          </p:nvPr>
        </p:nvSpPr>
        <p:spPr>
          <a:xfrm>
            <a:off x="1587500" y="241300"/>
            <a:ext cx="13081000" cy="2286000"/>
          </a:xfrm>
          <a:prstGeom prst="rect">
            <a:avLst/>
          </a:prstGeom>
        </p:spPr>
        <p:txBody>
          <a:bodyPr/>
          <a:lstStyle>
            <a:lvl1pPr marL="0" marR="0" defTabSz="546100">
              <a:defRPr sz="7800">
                <a:uFillTx/>
                <a:latin typeface="+mj-lt"/>
                <a:ea typeface="+mj-ea"/>
                <a:cs typeface="+mj-cs"/>
                <a:sym typeface="Gill Sans"/>
              </a:defRPr>
            </a:lvl1pPr>
          </a:lstStyle>
          <a:p>
            <a:pPr lvl="0">
              <a:defRPr sz="1800"/>
            </a:pPr>
            <a:r>
              <a:rPr sz="7800"/>
              <a:t>Title Text</a:t>
            </a:r>
          </a:p>
        </p:txBody>
      </p:sp>
      <p:sp>
        <p:nvSpPr>
          <p:cNvPr id="13" name="Shape 13"/>
          <p:cNvSpPr>
            <a:spLocks noGrp="1"/>
          </p:cNvSpPr>
          <p:nvPr>
            <p:ph type="body" idx="1"/>
          </p:nvPr>
        </p:nvSpPr>
        <p:spPr>
          <a:xfrm>
            <a:off x="1587500" y="2590800"/>
            <a:ext cx="13081000" cy="5359400"/>
          </a:xfrm>
          <a:prstGeom prst="rect">
            <a:avLst/>
          </a:prstGeom>
        </p:spPr>
        <p:txBody>
          <a:bodyPr numCol="2" spcCol="654050"/>
          <a:lstStyle>
            <a:lvl1pPr marL="812120" marR="0" indent="-494620" defTabSz="546100">
              <a:spcBef>
                <a:spcPts val="3600"/>
              </a:spcBef>
              <a:buSzPct val="171000"/>
              <a:defRPr sz="3000">
                <a:uFillTx/>
                <a:latin typeface="+mj-lt"/>
                <a:ea typeface="+mj-ea"/>
                <a:cs typeface="+mj-cs"/>
                <a:sym typeface="Gill Sans"/>
              </a:defRPr>
            </a:lvl1pPr>
            <a:lvl2pPr marL="1256620" marR="0" indent="-494620" defTabSz="546100">
              <a:spcBef>
                <a:spcPts val="3600"/>
              </a:spcBef>
              <a:buSzPct val="171000"/>
              <a:defRPr sz="3000">
                <a:uFillTx/>
                <a:latin typeface="+mj-lt"/>
                <a:ea typeface="+mj-ea"/>
                <a:cs typeface="+mj-cs"/>
                <a:sym typeface="Gill Sans"/>
              </a:defRPr>
            </a:lvl2pPr>
            <a:lvl3pPr marL="1701120" marR="0" indent="-494620" defTabSz="546100">
              <a:spcBef>
                <a:spcPts val="3600"/>
              </a:spcBef>
              <a:buSzPct val="171000"/>
              <a:defRPr sz="3000">
                <a:uFillTx/>
                <a:latin typeface="+mj-lt"/>
                <a:ea typeface="+mj-ea"/>
                <a:cs typeface="+mj-cs"/>
                <a:sym typeface="Gill Sans"/>
              </a:defRPr>
            </a:lvl3pPr>
            <a:lvl4pPr marL="2145620" marR="0" indent="-494620" defTabSz="546100">
              <a:spcBef>
                <a:spcPts val="3600"/>
              </a:spcBef>
              <a:buSzPct val="171000"/>
              <a:defRPr sz="3000">
                <a:uFillTx/>
                <a:latin typeface="+mj-lt"/>
                <a:ea typeface="+mj-ea"/>
                <a:cs typeface="+mj-cs"/>
                <a:sym typeface="Gill Sans"/>
              </a:defRPr>
            </a:lvl4pPr>
            <a:lvl5pPr marL="2590120" marR="0" indent="-494620" defTabSz="546100">
              <a:spcBef>
                <a:spcPts val="3600"/>
              </a:spcBef>
              <a:buSzPct val="171000"/>
              <a:defRPr sz="3000">
                <a:uFillTx/>
                <a:latin typeface="+mj-lt"/>
                <a:ea typeface="+mj-ea"/>
                <a:cs typeface="+mj-cs"/>
                <a:sym typeface="Gill Sans"/>
              </a:defRPr>
            </a:lvl5pPr>
          </a:lstStyle>
          <a:p>
            <a:pPr lvl="0">
              <a:defRPr sz="1800"/>
            </a:pPr>
            <a:r>
              <a:rPr sz="3000"/>
              <a:t>Body Level One</a:t>
            </a:r>
          </a:p>
          <a:p>
            <a:pPr lvl="1">
              <a:defRPr sz="1800"/>
            </a:pPr>
            <a:r>
              <a:rPr sz="3000"/>
              <a:t>Body Level Two</a:t>
            </a:r>
          </a:p>
          <a:p>
            <a:pPr lvl="2">
              <a:defRPr sz="1800"/>
            </a:pPr>
            <a:r>
              <a:rPr sz="3000"/>
              <a:t>Body Level Three</a:t>
            </a:r>
          </a:p>
          <a:p>
            <a:pPr lvl="3">
              <a:defRPr sz="1800"/>
            </a:pPr>
            <a:r>
              <a:rPr sz="3000"/>
              <a:t>Body Level Four</a:t>
            </a:r>
          </a:p>
          <a:p>
            <a:pPr lvl="4">
              <a:defRPr sz="1800"/>
            </a:pPr>
            <a:r>
              <a:rPr sz="3000"/>
              <a:t>Body Level Five</a:t>
            </a:r>
          </a:p>
        </p:txBody>
      </p:sp>
    </p:spTree>
  </p:cSld>
  <p:clrMapOvr>
    <a:masterClrMapping/>
  </p:clrMapOvr>
  <p:transition xmlns:p14="http://schemas.microsoft.com/office/powerpoint/2010/mai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Photo - Horizontal copy 6">
    <p:spTree>
      <p:nvGrpSpPr>
        <p:cNvPr id="1" name=""/>
        <p:cNvGrpSpPr/>
        <p:nvPr/>
      </p:nvGrpSpPr>
      <p:grpSpPr>
        <a:xfrm>
          <a:off x="0" y="0"/>
          <a:ext cx="0" cy="0"/>
          <a:chOff x="0" y="0"/>
          <a:chExt cx="0" cy="0"/>
        </a:xfrm>
      </p:grpSpPr>
      <p:pic>
        <p:nvPicPr>
          <p:cNvPr id="120" name="Imagine_photo-h.png"/>
          <p:cNvPicPr/>
          <p:nvPr/>
        </p:nvPicPr>
        <p:blipFill>
          <a:blip r:embed="rId2">
            <a:extLst/>
          </a:blip>
          <a:stretch>
            <a:fillRect/>
          </a:stretch>
        </p:blipFill>
        <p:spPr>
          <a:xfrm>
            <a:off x="0" y="0"/>
            <a:ext cx="16256001" cy="9144001"/>
          </a:xfrm>
          <a:prstGeom prst="rect">
            <a:avLst/>
          </a:prstGeom>
          <a:ln w="12700">
            <a:miter lim="400000"/>
          </a:ln>
        </p:spPr>
      </p:pic>
      <p:grpSp>
        <p:nvGrpSpPr>
          <p:cNvPr id="123" name="Group 123"/>
          <p:cNvGrpSpPr/>
          <p:nvPr/>
        </p:nvGrpSpPr>
        <p:grpSpPr>
          <a:xfrm>
            <a:off x="11645900" y="241300"/>
            <a:ext cx="2349500" cy="8708350"/>
            <a:chOff x="0" y="0"/>
            <a:chExt cx="2349500" cy="8708349"/>
          </a:xfrm>
        </p:grpSpPr>
        <p:sp>
          <p:nvSpPr>
            <p:cNvPr id="121" name="Shape 121"/>
            <p:cNvSpPr/>
            <p:nvPr/>
          </p:nvSpPr>
          <p:spPr>
            <a:xfrm>
              <a:off x="0" y="2325639"/>
              <a:ext cx="2349500" cy="6382711"/>
            </a:xfrm>
            <a:prstGeom prst="rect">
              <a:avLst/>
            </a:prstGeom>
            <a:solidFill>
              <a:srgbClr val="F2C100">
                <a:alpha val="85000"/>
              </a:srgbClr>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546100">
                <a:defRPr sz="3600">
                  <a:solidFill>
                    <a:srgbClr val="FFFFFF"/>
                  </a:solidFill>
                  <a:latin typeface="Futura"/>
                  <a:ea typeface="Futura"/>
                  <a:cs typeface="Futura"/>
                  <a:sym typeface="Futura"/>
                </a:defRPr>
              </a:lvl1pPr>
            </a:lstStyle>
            <a:p>
              <a:pPr lvl="0">
                <a:defRPr sz="1800">
                  <a:solidFill>
                    <a:srgbClr val="000000"/>
                  </a:solidFill>
                </a:defRPr>
              </a:pPr>
              <a:r>
                <a:rPr sz="3600">
                  <a:solidFill>
                    <a:srgbClr val="FFFFFF"/>
                  </a:solidFill>
                </a:rPr>
                <a:t> </a:t>
              </a:r>
            </a:p>
          </p:txBody>
        </p:sp>
        <p:sp>
          <p:nvSpPr>
            <p:cNvPr id="122" name="Shape 122"/>
            <p:cNvSpPr/>
            <p:nvPr/>
          </p:nvSpPr>
          <p:spPr>
            <a:xfrm>
              <a:off x="0" y="0"/>
              <a:ext cx="2349500" cy="2350269"/>
            </a:xfrm>
            <a:prstGeom prst="rect">
              <a:avLst/>
            </a:prstGeom>
            <a:solidFill>
              <a:srgbClr val="5898CF"/>
            </a:solidFill>
            <a:ln w="12700" cap="flat">
              <a:noFill/>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grpSp>
      <p:sp>
        <p:nvSpPr>
          <p:cNvPr id="124" name="Shape 124"/>
          <p:cNvSpPr>
            <a:spLocks noGrp="1"/>
          </p:cNvSpPr>
          <p:nvPr>
            <p:ph type="title"/>
          </p:nvPr>
        </p:nvSpPr>
        <p:spPr>
          <a:xfrm>
            <a:off x="292100" y="241300"/>
            <a:ext cx="12534900" cy="2349500"/>
          </a:xfrm>
          <a:prstGeom prst="rect">
            <a:avLst/>
          </a:prstGeom>
          <a:solidFill>
            <a:srgbClr val="85C92E"/>
          </a:solidFill>
        </p:spPr>
        <p:txBody>
          <a:bodyPr lIns="38100" tIns="38100" rIns="38100" bIns="38100"/>
          <a:lstStyle>
            <a:lvl1pPr marL="0" marR="0" algn="l" defTabSz="546100">
              <a:defRPr sz="7600">
                <a:solidFill>
                  <a:srgbClr val="FFFFFF"/>
                </a:solidFill>
                <a:uFillTx/>
                <a:latin typeface="Futura"/>
                <a:ea typeface="Futura"/>
                <a:cs typeface="Futura"/>
                <a:sym typeface="Futura"/>
              </a:defRPr>
            </a:lvl1pPr>
          </a:lstStyle>
          <a:p>
            <a:pPr lvl="0">
              <a:defRPr sz="1800">
                <a:solidFill>
                  <a:srgbClr val="000000"/>
                </a:solidFill>
              </a:defRPr>
            </a:pPr>
            <a:r>
              <a:rPr sz="7600">
                <a:solidFill>
                  <a:srgbClr val="FFFFFF"/>
                </a:solidFill>
              </a:rPr>
              <a:t>Title Text</a:t>
            </a:r>
          </a:p>
        </p:txBody>
      </p:sp>
      <p:sp>
        <p:nvSpPr>
          <p:cNvPr id="125" name="Shape 125"/>
          <p:cNvSpPr>
            <a:spLocks noGrp="1"/>
          </p:cNvSpPr>
          <p:nvPr>
            <p:ph type="sldNum" sz="quarter" idx="2"/>
          </p:nvPr>
        </p:nvSpPr>
        <p:spPr>
          <a:xfrm>
            <a:off x="7969250" y="8686800"/>
            <a:ext cx="292100" cy="330200"/>
          </a:xfrm>
          <a:prstGeom prst="rect">
            <a:avLst/>
          </a:prstGeom>
        </p:spPr>
        <p:txBody>
          <a:bodyPr lIns="38100" tIns="38100" rIns="38100" bIns="38100"/>
          <a:lstStyle>
            <a:lvl1pPr defTabSz="546100">
              <a:defRPr sz="1600">
                <a:uFillTx/>
                <a:latin typeface="Palatino"/>
                <a:ea typeface="Palatino"/>
                <a:cs typeface="Palatino"/>
                <a:sym typeface="Palatino"/>
              </a:defRPr>
            </a:lvl1p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itle &amp; Bullets copy 5">
    <p:spTree>
      <p:nvGrpSpPr>
        <p:cNvPr id="1" name=""/>
        <p:cNvGrpSpPr/>
        <p:nvPr/>
      </p:nvGrpSpPr>
      <p:grpSpPr>
        <a:xfrm>
          <a:off x="0" y="0"/>
          <a:ext cx="0" cy="0"/>
          <a:chOff x="0" y="0"/>
          <a:chExt cx="0" cy="0"/>
        </a:xfrm>
      </p:grpSpPr>
      <p:sp>
        <p:nvSpPr>
          <p:cNvPr id="127" name="Shape 127"/>
          <p:cNvSpPr>
            <a:spLocks noGrp="1"/>
          </p:cNvSpPr>
          <p:nvPr>
            <p:ph type="title"/>
          </p:nvPr>
        </p:nvSpPr>
        <p:spPr>
          <a:xfrm>
            <a:off x="266700" y="241300"/>
            <a:ext cx="15709900" cy="1778000"/>
          </a:xfrm>
          <a:prstGeom prst="rect">
            <a:avLst/>
          </a:prstGeom>
          <a:solidFill>
            <a:srgbClr val="8665E9"/>
          </a:solidFill>
        </p:spPr>
        <p:txBody>
          <a:bodyPr lIns="38100" tIns="38100" rIns="38100" bIns="38100"/>
          <a:lstStyle>
            <a:lvl1pPr marL="0" marR="0" defTabSz="546100">
              <a:defRPr sz="7200">
                <a:solidFill>
                  <a:srgbClr val="FFFFFF"/>
                </a:solidFill>
                <a:uFillTx/>
                <a:latin typeface="Futura"/>
                <a:ea typeface="Futura"/>
                <a:cs typeface="Futura"/>
                <a:sym typeface="Futura"/>
              </a:defRPr>
            </a:lvl1pPr>
          </a:lstStyle>
          <a:p>
            <a:pPr lvl="0">
              <a:defRPr sz="1800">
                <a:solidFill>
                  <a:srgbClr val="000000"/>
                </a:solidFill>
              </a:defRPr>
            </a:pPr>
            <a:r>
              <a:rPr sz="7200">
                <a:solidFill>
                  <a:srgbClr val="FFFFFF"/>
                </a:solidFill>
              </a:rPr>
              <a:t>Title Text</a:t>
            </a:r>
          </a:p>
        </p:txBody>
      </p:sp>
      <p:sp>
        <p:nvSpPr>
          <p:cNvPr id="128" name="Shape 128"/>
          <p:cNvSpPr>
            <a:spLocks noGrp="1"/>
          </p:cNvSpPr>
          <p:nvPr>
            <p:ph type="body" idx="1"/>
          </p:nvPr>
        </p:nvSpPr>
        <p:spPr>
          <a:xfrm>
            <a:off x="1574800" y="2146300"/>
            <a:ext cx="13093700" cy="6235700"/>
          </a:xfrm>
          <a:prstGeom prst="rect">
            <a:avLst/>
          </a:prstGeom>
        </p:spPr>
        <p:txBody>
          <a:bodyPr lIns="38100" tIns="38100" rIns="38100" bIns="38100" anchor="ctr"/>
          <a:lstStyle>
            <a:lvl1pPr marL="700738" marR="0" indent="-446738" defTabSz="546100">
              <a:spcBef>
                <a:spcPts val="2300"/>
              </a:spcBef>
              <a:buClr>
                <a:srgbClr val="8665E9"/>
              </a:buClr>
              <a:defRPr sz="3600">
                <a:solidFill>
                  <a:srgbClr val="868686"/>
                </a:solidFill>
                <a:uFillTx/>
              </a:defRPr>
            </a:lvl1pPr>
            <a:lvl2pPr marL="1043638" marR="0" indent="-446738" defTabSz="546100">
              <a:spcBef>
                <a:spcPts val="2300"/>
              </a:spcBef>
              <a:buClr>
                <a:srgbClr val="8665E9"/>
              </a:buClr>
              <a:defRPr sz="3600">
                <a:solidFill>
                  <a:srgbClr val="868686"/>
                </a:solidFill>
                <a:uFillTx/>
              </a:defRPr>
            </a:lvl2pPr>
            <a:lvl3pPr marL="1386538" marR="0" indent="-446738" defTabSz="546100">
              <a:spcBef>
                <a:spcPts val="2300"/>
              </a:spcBef>
              <a:buClr>
                <a:srgbClr val="8665E9"/>
              </a:buClr>
              <a:defRPr sz="3600">
                <a:solidFill>
                  <a:srgbClr val="868686"/>
                </a:solidFill>
                <a:uFillTx/>
              </a:defRPr>
            </a:lvl3pPr>
            <a:lvl4pPr marL="1742138" marR="0" indent="-446738" defTabSz="546100">
              <a:spcBef>
                <a:spcPts val="2300"/>
              </a:spcBef>
              <a:buClr>
                <a:srgbClr val="8665E9"/>
              </a:buClr>
              <a:defRPr sz="3600">
                <a:solidFill>
                  <a:srgbClr val="868686"/>
                </a:solidFill>
                <a:uFillTx/>
              </a:defRPr>
            </a:lvl4pPr>
            <a:lvl5pPr marL="2085038" marR="0" indent="-446738" defTabSz="546100">
              <a:spcBef>
                <a:spcPts val="2300"/>
              </a:spcBef>
              <a:buClr>
                <a:srgbClr val="8665E9"/>
              </a:buClr>
              <a:defRPr sz="3600">
                <a:solidFill>
                  <a:srgbClr val="868686"/>
                </a:solidFill>
                <a:uFillTx/>
              </a:defRPr>
            </a:lvl5pPr>
          </a:lstStyle>
          <a:p>
            <a:pPr lvl="0">
              <a:defRPr sz="1800">
                <a:solidFill>
                  <a:srgbClr val="000000"/>
                </a:solidFill>
              </a:defRPr>
            </a:pPr>
            <a:r>
              <a:rPr sz="3600">
                <a:solidFill>
                  <a:srgbClr val="868686"/>
                </a:solidFill>
              </a:rPr>
              <a:t>Body Level One</a:t>
            </a:r>
          </a:p>
          <a:p>
            <a:pPr lvl="1">
              <a:defRPr sz="1800">
                <a:solidFill>
                  <a:srgbClr val="000000"/>
                </a:solidFill>
              </a:defRPr>
            </a:pPr>
            <a:r>
              <a:rPr sz="3600">
                <a:solidFill>
                  <a:srgbClr val="868686"/>
                </a:solidFill>
              </a:rPr>
              <a:t>Body Level Two</a:t>
            </a:r>
          </a:p>
          <a:p>
            <a:pPr lvl="2">
              <a:defRPr sz="1800">
                <a:solidFill>
                  <a:srgbClr val="000000"/>
                </a:solidFill>
              </a:defRPr>
            </a:pPr>
            <a:r>
              <a:rPr sz="3600">
                <a:solidFill>
                  <a:srgbClr val="868686"/>
                </a:solidFill>
              </a:rPr>
              <a:t>Body Level Three</a:t>
            </a:r>
          </a:p>
          <a:p>
            <a:pPr lvl="3">
              <a:defRPr sz="1800">
                <a:solidFill>
                  <a:srgbClr val="000000"/>
                </a:solidFill>
              </a:defRPr>
            </a:pPr>
            <a:r>
              <a:rPr sz="3600">
                <a:solidFill>
                  <a:srgbClr val="868686"/>
                </a:solidFill>
              </a:rPr>
              <a:t>Body Level Four</a:t>
            </a:r>
          </a:p>
          <a:p>
            <a:pPr lvl="4">
              <a:defRPr sz="1800">
                <a:solidFill>
                  <a:srgbClr val="000000"/>
                </a:solidFill>
              </a:defRPr>
            </a:pPr>
            <a:r>
              <a:rPr sz="3600">
                <a:solidFill>
                  <a:srgbClr val="868686"/>
                </a:solidFill>
              </a:rPr>
              <a:t>Body Level Five</a:t>
            </a:r>
          </a:p>
        </p:txBody>
      </p:sp>
      <p:sp>
        <p:nvSpPr>
          <p:cNvPr id="129" name="Shape 129"/>
          <p:cNvSpPr>
            <a:spLocks noGrp="1"/>
          </p:cNvSpPr>
          <p:nvPr>
            <p:ph type="sldNum" sz="quarter" idx="2"/>
          </p:nvPr>
        </p:nvSpPr>
        <p:spPr>
          <a:xfrm>
            <a:off x="7969250" y="8686800"/>
            <a:ext cx="292100" cy="330200"/>
          </a:xfrm>
          <a:prstGeom prst="rect">
            <a:avLst/>
          </a:prstGeom>
        </p:spPr>
        <p:txBody>
          <a:bodyPr lIns="38100" tIns="38100" rIns="38100" bIns="38100"/>
          <a:lstStyle>
            <a:lvl1pPr defTabSz="546100">
              <a:defRPr sz="1600">
                <a:uFillTx/>
                <a:latin typeface="Palatino"/>
                <a:ea typeface="Palatino"/>
                <a:cs typeface="Palatino"/>
                <a:sym typeface="Palatino"/>
              </a:defRPr>
            </a:lvl1p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183339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15" name="Shape 15"/>
          <p:cNvSpPr>
            <a:spLocks noGrp="1"/>
          </p:cNvSpPr>
          <p:nvPr>
            <p:ph type="body" idx="1"/>
          </p:nvPr>
        </p:nvSpPr>
        <p:spPr>
          <a:xfrm>
            <a:off x="1587500" y="1193800"/>
            <a:ext cx="13081000" cy="6769100"/>
          </a:xfrm>
          <a:prstGeom prst="rect">
            <a:avLst/>
          </a:prstGeom>
        </p:spPr>
        <p:txBody>
          <a:bodyPr lIns="50800" tIns="50800" rIns="50800" bIns="50800" anchor="ctr"/>
          <a:lstStyle>
            <a:lvl1pPr marL="889000" marR="0" indent="-571500" defTabSz="546100">
              <a:spcBef>
                <a:spcPts val="4500"/>
              </a:spcBef>
              <a:buSzPct val="171000"/>
              <a:defRPr sz="3800">
                <a:uFillTx/>
                <a:latin typeface="+mj-lt"/>
                <a:ea typeface="+mj-ea"/>
                <a:cs typeface="+mj-cs"/>
                <a:sym typeface="Gill Sans"/>
              </a:defRPr>
            </a:lvl1pPr>
            <a:lvl2pPr marL="1333500" marR="0" indent="-571500" defTabSz="546100">
              <a:spcBef>
                <a:spcPts val="4500"/>
              </a:spcBef>
              <a:buSzPct val="171000"/>
              <a:defRPr sz="3800">
                <a:uFillTx/>
                <a:latin typeface="+mj-lt"/>
                <a:ea typeface="+mj-ea"/>
                <a:cs typeface="+mj-cs"/>
                <a:sym typeface="Gill Sans"/>
              </a:defRPr>
            </a:lvl2pPr>
            <a:lvl3pPr marL="1778000" marR="0" indent="-571500" defTabSz="546100">
              <a:spcBef>
                <a:spcPts val="4500"/>
              </a:spcBef>
              <a:buSzPct val="171000"/>
              <a:defRPr sz="3800">
                <a:uFillTx/>
                <a:latin typeface="+mj-lt"/>
                <a:ea typeface="+mj-ea"/>
                <a:cs typeface="+mj-cs"/>
                <a:sym typeface="Gill Sans"/>
              </a:defRPr>
            </a:lvl3pPr>
            <a:lvl4pPr marL="2222500" marR="0" indent="-571500" defTabSz="546100">
              <a:spcBef>
                <a:spcPts val="4500"/>
              </a:spcBef>
              <a:buSzPct val="171000"/>
              <a:defRPr sz="3800">
                <a:uFillTx/>
                <a:latin typeface="+mj-lt"/>
                <a:ea typeface="+mj-ea"/>
                <a:cs typeface="+mj-cs"/>
                <a:sym typeface="Gill Sans"/>
              </a:defRPr>
            </a:lvl4pPr>
            <a:lvl5pPr marL="2667000" marR="0" indent="-571500" defTabSz="546100">
              <a:spcBef>
                <a:spcPts val="4500"/>
              </a:spcBef>
              <a:buSzPct val="171000"/>
              <a:defRPr sz="3800">
                <a:uFillTx/>
                <a:latin typeface="+mj-lt"/>
                <a:ea typeface="+mj-ea"/>
                <a:cs typeface="+mj-cs"/>
                <a:sym typeface="Gill Sans"/>
              </a:defRPr>
            </a:lvl5pPr>
          </a:lstStyle>
          <a:p>
            <a:pPr lvl="0">
              <a:defRPr sz="1800"/>
            </a:pPr>
            <a:r>
              <a:rPr sz="3800"/>
              <a:t>Body Level One</a:t>
            </a:r>
          </a:p>
          <a:p>
            <a:pPr lvl="1">
              <a:defRPr sz="1800"/>
            </a:pPr>
            <a:r>
              <a:rPr sz="3800"/>
              <a:t>Body Level Two</a:t>
            </a:r>
          </a:p>
          <a:p>
            <a:pPr lvl="2">
              <a:defRPr sz="1800"/>
            </a:pPr>
            <a:r>
              <a:rPr sz="3800"/>
              <a:t>Body Level Three</a:t>
            </a:r>
          </a:p>
          <a:p>
            <a:pPr lvl="3">
              <a:defRPr sz="1800"/>
            </a:pPr>
            <a:r>
              <a:rPr sz="3800"/>
              <a:t>Body Level Four</a:t>
            </a:r>
          </a:p>
          <a:p>
            <a:pPr lvl="4">
              <a:defRPr sz="1800"/>
            </a:pPr>
            <a:r>
              <a:rPr sz="3800"/>
              <a:t>Body Level Five</a:t>
            </a: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8" name="Shape 18"/>
          <p:cNvSpPr>
            <a:spLocks noGrp="1"/>
          </p:cNvSpPr>
          <p:nvPr>
            <p:ph type="title"/>
          </p:nvPr>
        </p:nvSpPr>
        <p:spPr>
          <a:xfrm>
            <a:off x="1587500" y="241300"/>
            <a:ext cx="13081000" cy="2286000"/>
          </a:xfrm>
          <a:prstGeom prst="rect">
            <a:avLst/>
          </a:prstGeom>
        </p:spPr>
        <p:txBody>
          <a:bodyPr/>
          <a:lstStyle>
            <a:lvl1pPr marL="0" marR="0" defTabSz="546100">
              <a:defRPr sz="7800">
                <a:uFillTx/>
                <a:latin typeface="+mj-lt"/>
                <a:ea typeface="+mj-ea"/>
                <a:cs typeface="+mj-cs"/>
                <a:sym typeface="Gill Sans"/>
              </a:defRPr>
            </a:lvl1pPr>
          </a:lstStyle>
          <a:p>
            <a:pPr lvl="0">
              <a:defRPr sz="1800"/>
            </a:pPr>
            <a:r>
              <a:rPr sz="7800"/>
              <a:t>Title Text</a:t>
            </a: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20" name="Shape 20"/>
          <p:cNvSpPr>
            <a:spLocks noGrp="1"/>
          </p:cNvSpPr>
          <p:nvPr>
            <p:ph type="title"/>
          </p:nvPr>
        </p:nvSpPr>
        <p:spPr>
          <a:xfrm>
            <a:off x="1587500" y="2781300"/>
            <a:ext cx="13081000" cy="3568700"/>
          </a:xfrm>
          <a:prstGeom prst="rect">
            <a:avLst/>
          </a:prstGeom>
        </p:spPr>
        <p:txBody>
          <a:bodyPr/>
          <a:lstStyle>
            <a:lvl1pPr marL="0" marR="0" defTabSz="546100">
              <a:defRPr sz="7800">
                <a:uFillTx/>
                <a:latin typeface="+mj-lt"/>
                <a:ea typeface="+mj-ea"/>
                <a:cs typeface="+mj-cs"/>
                <a:sym typeface="Gill Sans"/>
              </a:defRPr>
            </a:lvl1pPr>
          </a:lstStyle>
          <a:p>
            <a:pPr lvl="0">
              <a:defRPr sz="1800"/>
            </a:pPr>
            <a:r>
              <a:rPr sz="7800"/>
              <a:t>Title Text</a:t>
            </a: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2" name="Shape 22"/>
          <p:cNvSpPr>
            <a:spLocks noGrp="1"/>
          </p:cNvSpPr>
          <p:nvPr>
            <p:ph type="title"/>
          </p:nvPr>
        </p:nvSpPr>
        <p:spPr>
          <a:xfrm>
            <a:off x="1587500" y="6908800"/>
            <a:ext cx="13081000" cy="1600200"/>
          </a:xfrm>
          <a:prstGeom prst="rect">
            <a:avLst/>
          </a:prstGeom>
        </p:spPr>
        <p:txBody>
          <a:bodyPr/>
          <a:lstStyle>
            <a:lvl1pPr marL="0" marR="0" defTabSz="546100">
              <a:defRPr sz="7800">
                <a:uFillTx/>
                <a:latin typeface="+mj-lt"/>
                <a:ea typeface="+mj-ea"/>
                <a:cs typeface="+mj-cs"/>
                <a:sym typeface="Gill Sans"/>
              </a:defRPr>
            </a:lvl1pPr>
          </a:lstStyle>
          <a:p>
            <a:pPr lvl="0">
              <a:defRPr sz="1800"/>
            </a:pPr>
            <a:r>
              <a:rPr sz="7800"/>
              <a:t>Title Text</a:t>
            </a: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Horizontal Reflection">
    <p:spTree>
      <p:nvGrpSpPr>
        <p:cNvPr id="1" name=""/>
        <p:cNvGrpSpPr/>
        <p:nvPr/>
      </p:nvGrpSpPr>
      <p:grpSpPr>
        <a:xfrm>
          <a:off x="0" y="0"/>
          <a:ext cx="0" cy="0"/>
          <a:chOff x="0" y="0"/>
          <a:chExt cx="0" cy="0"/>
        </a:xfrm>
      </p:grpSpPr>
      <p:sp>
        <p:nvSpPr>
          <p:cNvPr id="24" name="Shape 24"/>
          <p:cNvSpPr>
            <a:spLocks noGrp="1"/>
          </p:cNvSpPr>
          <p:nvPr>
            <p:ph type="title"/>
          </p:nvPr>
        </p:nvSpPr>
        <p:spPr>
          <a:xfrm>
            <a:off x="1587500" y="6908800"/>
            <a:ext cx="13081000" cy="1600200"/>
          </a:xfrm>
          <a:prstGeom prst="rect">
            <a:avLst/>
          </a:prstGeom>
        </p:spPr>
        <p:txBody>
          <a:bodyPr/>
          <a:lstStyle>
            <a:lvl1pPr marL="0" marR="0" defTabSz="546100">
              <a:defRPr sz="7800">
                <a:uFillTx/>
                <a:latin typeface="+mj-lt"/>
                <a:ea typeface="+mj-ea"/>
                <a:cs typeface="+mj-cs"/>
                <a:sym typeface="Gill Sans"/>
              </a:defRPr>
            </a:lvl1pPr>
          </a:lstStyle>
          <a:p>
            <a:pPr lvl="0">
              <a:defRPr sz="1800"/>
            </a:pPr>
            <a:r>
              <a:rPr sz="7800"/>
              <a:t>Title Text</a:t>
            </a: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219200" y="508000"/>
            <a:ext cx="13817600" cy="213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a:defRPr sz="1800">
                <a:uFillTx/>
              </a:defRPr>
            </a:pPr>
            <a:r>
              <a:rPr sz="5800">
                <a:uFill>
                  <a:solidFill/>
                </a:uFill>
              </a:rPr>
              <a:t>Title Text</a:t>
            </a:r>
          </a:p>
        </p:txBody>
      </p:sp>
      <p:sp>
        <p:nvSpPr>
          <p:cNvPr id="3" name="Shape 3"/>
          <p:cNvSpPr>
            <a:spLocks noGrp="1"/>
          </p:cNvSpPr>
          <p:nvPr>
            <p:ph type="body" idx="1"/>
          </p:nvPr>
        </p:nvSpPr>
        <p:spPr>
          <a:xfrm>
            <a:off x="1219200" y="2641600"/>
            <a:ext cx="13817600" cy="65024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2pPr marL="783590" indent="-285750">
              <a:spcBef>
                <a:spcPts val="800"/>
              </a:spcBef>
              <a:buChar char="–"/>
              <a:defRPr sz="3600"/>
            </a:lvl2pPr>
            <a:lvl3pPr marL="1183639" indent="-228600">
              <a:spcBef>
                <a:spcPts val="700"/>
              </a:spcBef>
              <a:defRPr sz="3200"/>
            </a:lvl3pPr>
            <a:lvl4pPr marL="1640839" indent="-228600">
              <a:spcBef>
                <a:spcPts val="600"/>
              </a:spcBef>
              <a:buChar char="–"/>
              <a:defRPr sz="2600"/>
            </a:lvl4pPr>
            <a:lvl5pPr marL="2098039" indent="-228600">
              <a:spcBef>
                <a:spcPts val="600"/>
              </a:spcBef>
              <a:buChar char="»"/>
              <a:defRPr sz="2600"/>
            </a:lvl5pPr>
          </a:lstStyle>
          <a:p>
            <a:pPr lvl="0">
              <a:defRPr sz="1800">
                <a:uFillTx/>
              </a:defRPr>
            </a:pPr>
            <a:r>
              <a:rPr sz="4200">
                <a:uFill>
                  <a:solidFill/>
                </a:uFill>
              </a:rPr>
              <a:t>Body Level One</a:t>
            </a:r>
          </a:p>
          <a:p>
            <a:pPr lvl="1">
              <a:defRPr sz="1800">
                <a:uFillTx/>
              </a:defRPr>
            </a:pPr>
            <a:r>
              <a:rPr sz="3600">
                <a:uFill>
                  <a:solidFill/>
                </a:uFill>
              </a:rPr>
              <a:t>Body Level Two</a:t>
            </a:r>
          </a:p>
          <a:p>
            <a:pPr lvl="2">
              <a:defRPr sz="1800">
                <a:uFillTx/>
              </a:defRPr>
            </a:pPr>
            <a:r>
              <a:rPr sz="3200">
                <a:uFill>
                  <a:solidFill/>
                </a:uFill>
              </a:rPr>
              <a:t>Body Level Three</a:t>
            </a:r>
          </a:p>
          <a:p>
            <a:pPr lvl="3">
              <a:defRPr sz="1800">
                <a:uFillTx/>
              </a:defRPr>
            </a:pPr>
            <a:r>
              <a:rPr sz="2600">
                <a:uFill>
                  <a:solidFill/>
                </a:uFill>
              </a:rPr>
              <a:t>Body Level Four</a:t>
            </a:r>
          </a:p>
          <a:p>
            <a:pPr lvl="4">
              <a:defRPr sz="1800">
                <a:uFillTx/>
              </a:defRPr>
            </a:pPr>
            <a:r>
              <a:rPr sz="2600">
                <a:uFill>
                  <a:solidFill/>
                </a:uFill>
              </a:rPr>
              <a:t>Body Level Five</a:t>
            </a:r>
          </a:p>
        </p:txBody>
      </p:sp>
      <p:sp>
        <p:nvSpPr>
          <p:cNvPr id="4" name="Shape 4"/>
          <p:cNvSpPr>
            <a:spLocks noGrp="1"/>
          </p:cNvSpPr>
          <p:nvPr>
            <p:ph type="sldNum" sz="quarter" idx="2"/>
          </p:nvPr>
        </p:nvSpPr>
        <p:spPr>
          <a:xfrm>
            <a:off x="13159181" y="8331200"/>
            <a:ext cx="368574" cy="360822"/>
          </a:xfrm>
          <a:prstGeom prst="rect">
            <a:avLst/>
          </a:prstGeom>
          <a:ln w="12700">
            <a:miter lim="400000"/>
          </a:ln>
        </p:spPr>
        <p:txBody>
          <a:bodyPr wrap="none" lIns="0" tIns="0" rIns="0" bIns="0">
            <a:spAutoFit/>
          </a:bodyPr>
          <a:lstStyle>
            <a:lvl1pPr algn="ctr" defTabSz="609600">
              <a:defRPr sz="1800">
                <a:uFill>
                  <a:solidFill/>
                </a:uFill>
                <a:latin typeface="+mn-lt"/>
                <a:ea typeface="+mn-ea"/>
                <a:cs typeface="+mn-cs"/>
                <a:sym typeface="Aria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Lst>
  <p:transition xmlns:p14="http://schemas.microsoft.com/office/powerpoint/2010/main" spd="med"/>
  <p:txStyles>
    <p:titleStyle>
      <a:lvl1pPr marL="54186" marR="54186" algn="ctr" defTabSz="1219200">
        <a:defRPr sz="5800">
          <a:uFill>
            <a:solidFill/>
          </a:uFill>
          <a:latin typeface="+mn-lt"/>
          <a:ea typeface="+mn-ea"/>
          <a:cs typeface="+mn-cs"/>
          <a:sym typeface="Arial"/>
        </a:defRPr>
      </a:lvl1pPr>
      <a:lvl2pPr marL="54186" marR="54186" indent="228600" algn="ctr" defTabSz="1219200">
        <a:defRPr sz="5800">
          <a:uFill>
            <a:solidFill/>
          </a:uFill>
          <a:latin typeface="+mn-lt"/>
          <a:ea typeface="+mn-ea"/>
          <a:cs typeface="+mn-cs"/>
          <a:sym typeface="Arial"/>
        </a:defRPr>
      </a:lvl2pPr>
      <a:lvl3pPr marL="54186" marR="54186" indent="457200" algn="ctr" defTabSz="1219200">
        <a:defRPr sz="5800">
          <a:uFill>
            <a:solidFill/>
          </a:uFill>
          <a:latin typeface="+mn-lt"/>
          <a:ea typeface="+mn-ea"/>
          <a:cs typeface="+mn-cs"/>
          <a:sym typeface="Arial"/>
        </a:defRPr>
      </a:lvl3pPr>
      <a:lvl4pPr marL="54186" marR="54186" indent="685800" algn="ctr" defTabSz="1219200">
        <a:defRPr sz="5800">
          <a:uFill>
            <a:solidFill/>
          </a:uFill>
          <a:latin typeface="+mn-lt"/>
          <a:ea typeface="+mn-ea"/>
          <a:cs typeface="+mn-cs"/>
          <a:sym typeface="Arial"/>
        </a:defRPr>
      </a:lvl4pPr>
      <a:lvl5pPr marL="54186" marR="54186" indent="914400" algn="ctr" defTabSz="1219200">
        <a:defRPr sz="5800">
          <a:uFill>
            <a:solidFill/>
          </a:uFill>
          <a:latin typeface="+mn-lt"/>
          <a:ea typeface="+mn-ea"/>
          <a:cs typeface="+mn-cs"/>
          <a:sym typeface="Arial"/>
        </a:defRPr>
      </a:lvl5pPr>
      <a:lvl6pPr marL="54186" marR="54186" indent="1143000" algn="ctr" defTabSz="1219200">
        <a:defRPr sz="5800">
          <a:uFill>
            <a:solidFill/>
          </a:uFill>
          <a:latin typeface="+mn-lt"/>
          <a:ea typeface="+mn-ea"/>
          <a:cs typeface="+mn-cs"/>
          <a:sym typeface="Arial"/>
        </a:defRPr>
      </a:lvl6pPr>
      <a:lvl7pPr marL="54186" marR="54186" indent="1371600" algn="ctr" defTabSz="1219200">
        <a:defRPr sz="5800">
          <a:uFill>
            <a:solidFill/>
          </a:uFill>
          <a:latin typeface="+mn-lt"/>
          <a:ea typeface="+mn-ea"/>
          <a:cs typeface="+mn-cs"/>
          <a:sym typeface="Arial"/>
        </a:defRPr>
      </a:lvl7pPr>
      <a:lvl8pPr marL="54186" marR="54186" indent="1600200" algn="ctr" defTabSz="1219200">
        <a:defRPr sz="5800">
          <a:uFill>
            <a:solidFill/>
          </a:uFill>
          <a:latin typeface="+mn-lt"/>
          <a:ea typeface="+mn-ea"/>
          <a:cs typeface="+mn-cs"/>
          <a:sym typeface="Arial"/>
        </a:defRPr>
      </a:lvl8pPr>
      <a:lvl9pPr marL="54186" marR="54186" indent="1828800" algn="ctr" defTabSz="1219200">
        <a:defRPr sz="5800">
          <a:uFill>
            <a:solidFill/>
          </a:uFill>
          <a:latin typeface="+mn-lt"/>
          <a:ea typeface="+mn-ea"/>
          <a:cs typeface="+mn-cs"/>
          <a:sym typeface="Arial"/>
        </a:defRPr>
      </a:lvl9pPr>
    </p:titleStyle>
    <p:bodyStyle>
      <a:lvl1pPr marL="383540" marR="54186" indent="-342900" defTabSz="1219200">
        <a:spcBef>
          <a:spcPts val="900"/>
        </a:spcBef>
        <a:buSzPct val="100000"/>
        <a:buChar char="•"/>
        <a:defRPr sz="4200">
          <a:uFill>
            <a:solidFill/>
          </a:uFill>
          <a:latin typeface="+mn-lt"/>
          <a:ea typeface="+mn-ea"/>
          <a:cs typeface="+mn-cs"/>
          <a:sym typeface="Arial"/>
        </a:defRPr>
      </a:lvl1pPr>
      <a:lvl2pPr marL="831214" marR="54186" indent="-333374" defTabSz="1219200">
        <a:spcBef>
          <a:spcPts val="900"/>
        </a:spcBef>
        <a:buSzPct val="100000"/>
        <a:buChar char="•"/>
        <a:defRPr sz="4200">
          <a:uFill>
            <a:solidFill/>
          </a:uFill>
          <a:latin typeface="+mn-lt"/>
          <a:ea typeface="+mn-ea"/>
          <a:cs typeface="+mn-cs"/>
          <a:sym typeface="Arial"/>
        </a:defRPr>
      </a:lvl2pPr>
      <a:lvl3pPr marL="1255077" marR="54186" indent="-300037" defTabSz="1219200">
        <a:spcBef>
          <a:spcPts val="900"/>
        </a:spcBef>
        <a:buSzPct val="100000"/>
        <a:buChar char="•"/>
        <a:defRPr sz="4200">
          <a:uFill>
            <a:solidFill/>
          </a:uFill>
          <a:latin typeface="+mn-lt"/>
          <a:ea typeface="+mn-ea"/>
          <a:cs typeface="+mn-cs"/>
          <a:sym typeface="Arial"/>
        </a:defRPr>
      </a:lvl3pPr>
      <a:lvl4pPr marL="1781516" marR="54186" indent="-369276" defTabSz="1219200">
        <a:spcBef>
          <a:spcPts val="900"/>
        </a:spcBef>
        <a:buSzPct val="100000"/>
        <a:buChar char="•"/>
        <a:defRPr sz="4200">
          <a:uFill>
            <a:solidFill/>
          </a:uFill>
          <a:latin typeface="+mn-lt"/>
          <a:ea typeface="+mn-ea"/>
          <a:cs typeface="+mn-cs"/>
          <a:sym typeface="Arial"/>
        </a:defRPr>
      </a:lvl4pPr>
      <a:lvl5pPr marL="2238716" marR="54186" indent="-369276" defTabSz="1219200">
        <a:spcBef>
          <a:spcPts val="900"/>
        </a:spcBef>
        <a:buSzPct val="100000"/>
        <a:buChar char="•"/>
        <a:defRPr sz="4200">
          <a:uFill>
            <a:solidFill/>
          </a:uFill>
          <a:latin typeface="+mn-lt"/>
          <a:ea typeface="+mn-ea"/>
          <a:cs typeface="+mn-cs"/>
          <a:sym typeface="Arial"/>
        </a:defRPr>
      </a:lvl5pPr>
      <a:lvl6pPr marL="2705053" marR="54186" indent="-711153" defTabSz="1219200">
        <a:spcBef>
          <a:spcPts val="900"/>
        </a:spcBef>
        <a:buSzPct val="171000"/>
        <a:buChar char="•"/>
        <a:defRPr sz="4200">
          <a:uFill>
            <a:solidFill/>
          </a:uFill>
          <a:latin typeface="+mn-lt"/>
          <a:ea typeface="+mn-ea"/>
          <a:cs typeface="+mn-cs"/>
          <a:sym typeface="Arial"/>
        </a:defRPr>
      </a:lvl6pPr>
      <a:lvl7pPr marL="3060653" marR="54186" indent="-711153" defTabSz="1219200">
        <a:spcBef>
          <a:spcPts val="900"/>
        </a:spcBef>
        <a:buSzPct val="171000"/>
        <a:buChar char="•"/>
        <a:defRPr sz="4200">
          <a:uFill>
            <a:solidFill/>
          </a:uFill>
          <a:latin typeface="+mn-lt"/>
          <a:ea typeface="+mn-ea"/>
          <a:cs typeface="+mn-cs"/>
          <a:sym typeface="Arial"/>
        </a:defRPr>
      </a:lvl7pPr>
      <a:lvl8pPr marL="3416253" marR="54186" indent="-711153" defTabSz="1219200">
        <a:spcBef>
          <a:spcPts val="900"/>
        </a:spcBef>
        <a:buSzPct val="171000"/>
        <a:buChar char="•"/>
        <a:defRPr sz="4200">
          <a:uFill>
            <a:solidFill/>
          </a:uFill>
          <a:latin typeface="+mn-lt"/>
          <a:ea typeface="+mn-ea"/>
          <a:cs typeface="+mn-cs"/>
          <a:sym typeface="Arial"/>
        </a:defRPr>
      </a:lvl8pPr>
      <a:lvl9pPr marL="3771853" marR="54186" indent="-711153" defTabSz="1219200">
        <a:spcBef>
          <a:spcPts val="900"/>
        </a:spcBef>
        <a:buSzPct val="171000"/>
        <a:buChar char="•"/>
        <a:defRPr sz="4200">
          <a:uFill>
            <a:solidFill/>
          </a:uFill>
          <a:latin typeface="+mn-lt"/>
          <a:ea typeface="+mn-ea"/>
          <a:cs typeface="+mn-cs"/>
          <a:sym typeface="Arial"/>
        </a:defRPr>
      </a:lvl9pPr>
    </p:bodyStyle>
    <p:otherStyle>
      <a:lvl1pPr algn="ctr" defTabSz="609600">
        <a:defRPr>
          <a:solidFill>
            <a:schemeClr val="tx1"/>
          </a:solidFill>
          <a:uFill>
            <a:solidFill/>
          </a:uFill>
          <a:latin typeface="+mn-lt"/>
          <a:ea typeface="+mn-ea"/>
          <a:cs typeface="+mn-cs"/>
          <a:sym typeface="Arial"/>
        </a:defRPr>
      </a:lvl1pPr>
      <a:lvl2pPr indent="228600" algn="ctr" defTabSz="609600">
        <a:defRPr>
          <a:solidFill>
            <a:schemeClr val="tx1"/>
          </a:solidFill>
          <a:uFill>
            <a:solidFill/>
          </a:uFill>
          <a:latin typeface="+mn-lt"/>
          <a:ea typeface="+mn-ea"/>
          <a:cs typeface="+mn-cs"/>
          <a:sym typeface="Arial"/>
        </a:defRPr>
      </a:lvl2pPr>
      <a:lvl3pPr indent="457200" algn="ctr" defTabSz="609600">
        <a:defRPr>
          <a:solidFill>
            <a:schemeClr val="tx1"/>
          </a:solidFill>
          <a:uFill>
            <a:solidFill/>
          </a:uFill>
          <a:latin typeface="+mn-lt"/>
          <a:ea typeface="+mn-ea"/>
          <a:cs typeface="+mn-cs"/>
          <a:sym typeface="Arial"/>
        </a:defRPr>
      </a:lvl3pPr>
      <a:lvl4pPr indent="685800" algn="ctr" defTabSz="609600">
        <a:defRPr>
          <a:solidFill>
            <a:schemeClr val="tx1"/>
          </a:solidFill>
          <a:uFill>
            <a:solidFill/>
          </a:uFill>
          <a:latin typeface="+mn-lt"/>
          <a:ea typeface="+mn-ea"/>
          <a:cs typeface="+mn-cs"/>
          <a:sym typeface="Arial"/>
        </a:defRPr>
      </a:lvl4pPr>
      <a:lvl5pPr indent="914400" algn="ctr" defTabSz="609600">
        <a:defRPr>
          <a:solidFill>
            <a:schemeClr val="tx1"/>
          </a:solidFill>
          <a:uFill>
            <a:solidFill/>
          </a:uFill>
          <a:latin typeface="+mn-lt"/>
          <a:ea typeface="+mn-ea"/>
          <a:cs typeface="+mn-cs"/>
          <a:sym typeface="Arial"/>
        </a:defRPr>
      </a:lvl5pPr>
      <a:lvl6pPr indent="1143000" algn="ctr" defTabSz="609600">
        <a:defRPr>
          <a:solidFill>
            <a:schemeClr val="tx1"/>
          </a:solidFill>
          <a:uFill>
            <a:solidFill/>
          </a:uFill>
          <a:latin typeface="+mn-lt"/>
          <a:ea typeface="+mn-ea"/>
          <a:cs typeface="+mn-cs"/>
          <a:sym typeface="Arial"/>
        </a:defRPr>
      </a:lvl6pPr>
      <a:lvl7pPr indent="1371600" algn="ctr" defTabSz="609600">
        <a:defRPr>
          <a:solidFill>
            <a:schemeClr val="tx1"/>
          </a:solidFill>
          <a:uFill>
            <a:solidFill/>
          </a:uFill>
          <a:latin typeface="+mn-lt"/>
          <a:ea typeface="+mn-ea"/>
          <a:cs typeface="+mn-cs"/>
          <a:sym typeface="Arial"/>
        </a:defRPr>
      </a:lvl7pPr>
      <a:lvl8pPr indent="1600200" algn="ctr" defTabSz="609600">
        <a:defRPr>
          <a:solidFill>
            <a:schemeClr val="tx1"/>
          </a:solidFill>
          <a:uFill>
            <a:solidFill/>
          </a:uFill>
          <a:latin typeface="+mn-lt"/>
          <a:ea typeface="+mn-ea"/>
          <a:cs typeface="+mn-cs"/>
          <a:sym typeface="Arial"/>
        </a:defRPr>
      </a:lvl8pPr>
      <a:lvl9pPr indent="1828800" algn="ctr" defTabSz="609600">
        <a:defRPr>
          <a:solidFill>
            <a:schemeClr val="tx1"/>
          </a:solidFill>
          <a:uFill>
            <a:solidFill/>
          </a:u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mailto:janine@amsi.org.au" TargetMode="External"/><Relationship Id="rId5" Type="http://schemas.openxmlformats.org/officeDocument/2006/relationships/hyperlink" Target="mailto:moconnor@amsi.org.au" TargetMode="External"/><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62.jpe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63.jpe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64.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65.png"/><Relationship Id="rId3" Type="http://schemas.openxmlformats.org/officeDocument/2006/relationships/comments" Target="../comments/commen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66.jpe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66.jpe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6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67.jpe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68.png"/></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gif"/></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hyperlink" Target="..%5CGeometry-versatile%20circle.ppt" TargetMode="External"/><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6.png"/><Relationship Id="rId1" Type="http://schemas.openxmlformats.org/officeDocument/2006/relationships/slideLayout" Target="../slideLayouts/slideLayout3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gif"/><Relationship Id="rId3" Type="http://schemas.openxmlformats.org/officeDocument/2006/relationships/image" Target="../media/image1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2.jpeg"/><Relationship Id="rId3" Type="http://schemas.openxmlformats.org/officeDocument/2006/relationships/hyperlink" Target="http://www.icemaths.org.au"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9.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6.jpeg"/><Relationship Id="rId3" Type="http://schemas.openxmlformats.org/officeDocument/2006/relationships/hyperlink" Target="http://www.mathtrak.com.au"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8.png"/><Relationship Id="rId3" Type="http://schemas.openxmlformats.org/officeDocument/2006/relationships/image" Target="../media/image29.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30.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0.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2.png"/><Relationship Id="rId3" Type="http://schemas.openxmlformats.org/officeDocument/2006/relationships/image" Target="../media/image3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16.xml"/><Relationship Id="rId2" Type="http://schemas.openxmlformats.org/officeDocument/2006/relationships/image" Target="../media/image3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7.png"/><Relationship Id="rId3" Type="http://schemas.openxmlformats.org/officeDocument/2006/relationships/image" Target="../media/image38.png"/></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16.xml"/><Relationship Id="rId2" Type="http://schemas.openxmlformats.org/officeDocument/2006/relationships/image" Target="../media/image3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42.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8.png"/><Relationship Id="rId3" Type="http://schemas.openxmlformats.org/officeDocument/2006/relationships/image" Target="../media/image49.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50.png"/><Relationship Id="rId3" Type="http://schemas.openxmlformats.org/officeDocument/2006/relationships/image" Target="../media/image5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1.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5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53.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54.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5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56.png"/><Relationship Id="rId3" Type="http://schemas.openxmlformats.org/officeDocument/2006/relationships/image" Target="../media/image57.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58.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59.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60.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6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Screen shot 2010-04-29 at 4.49.52 PM.png"/>
          <p:cNvPicPr/>
          <p:nvPr/>
        </p:nvPicPr>
        <p:blipFill>
          <a:blip r:embed="rId3">
            <a:extLst/>
          </a:blip>
          <a:srcRect l="27341" r="54268"/>
          <a:stretch>
            <a:fillRect/>
          </a:stretch>
        </p:blipFill>
        <p:spPr>
          <a:xfrm>
            <a:off x="11938000" y="3213100"/>
            <a:ext cx="4168724" cy="5562600"/>
          </a:xfrm>
          <a:prstGeom prst="rect">
            <a:avLst/>
          </a:prstGeom>
          <a:ln w="12700">
            <a:miter lim="400000"/>
          </a:ln>
        </p:spPr>
      </p:pic>
      <p:sp>
        <p:nvSpPr>
          <p:cNvPr id="134" name="Shape 134"/>
          <p:cNvSpPr>
            <a:spLocks noGrp="1"/>
          </p:cNvSpPr>
          <p:nvPr>
            <p:ph type="title"/>
          </p:nvPr>
        </p:nvSpPr>
        <p:spPr>
          <a:xfrm>
            <a:off x="114300" y="152400"/>
            <a:ext cx="16040100" cy="2882900"/>
          </a:xfrm>
          <a:prstGeom prst="rect">
            <a:avLst/>
          </a:prstGeom>
          <a:solidFill>
            <a:srgbClr val="A82D38"/>
          </a:solidFill>
        </p:spPr>
        <p:txBody>
          <a:bodyPr lIns="0" tIns="0" rIns="0" bIns="0"/>
          <a:lstStyle/>
          <a:p>
            <a:pPr lvl="0">
              <a:defRPr sz="6600">
                <a:solidFill>
                  <a:srgbClr val="A82D38"/>
                </a:solidFill>
              </a:defRPr>
            </a:pPr>
            <a:endParaRPr/>
          </a:p>
        </p:txBody>
      </p:sp>
      <p:sp>
        <p:nvSpPr>
          <p:cNvPr id="135" name="Shape 135"/>
          <p:cNvSpPr>
            <a:spLocks noGrp="1"/>
          </p:cNvSpPr>
          <p:nvPr>
            <p:ph type="body" idx="1"/>
          </p:nvPr>
        </p:nvSpPr>
        <p:spPr>
          <a:xfrm>
            <a:off x="165100" y="3213100"/>
            <a:ext cx="11557000" cy="5562600"/>
          </a:xfrm>
          <a:prstGeom prst="rect">
            <a:avLst/>
          </a:prstGeom>
          <a:solidFill>
            <a:srgbClr val="2AA1C0"/>
          </a:solidFill>
        </p:spPr>
        <p:txBody>
          <a:bodyPr lIns="0" tIns="0" rIns="0" bIns="0"/>
          <a:lstStyle/>
          <a:p>
            <a:pPr marL="0" lvl="0" indent="0">
              <a:buSzTx/>
              <a:buNone/>
              <a:defRPr sz="1800"/>
            </a:pPr>
            <a:r>
              <a:rPr sz="4400" dirty="0">
                <a:solidFill>
                  <a:srgbClr val="FFFFFF"/>
                </a:solidFill>
              </a:rPr>
              <a:t>GEOMETRY</a:t>
            </a:r>
          </a:p>
          <a:p>
            <a:pPr marL="0" lvl="0" indent="0">
              <a:buSzTx/>
              <a:buNone/>
              <a:defRPr sz="1800"/>
            </a:pPr>
            <a:r>
              <a:rPr sz="3200" dirty="0">
                <a:solidFill>
                  <a:srgbClr val="FFFFFF"/>
                </a:solidFill>
              </a:rPr>
              <a:t>Janine McIntosh          </a:t>
            </a:r>
            <a:r>
              <a:rPr sz="3200" u="sng" dirty="0" smtClean="0">
                <a:solidFill>
                  <a:srgbClr val="FFFFFF"/>
                </a:solidFill>
                <a:hlinkClick r:id="rId4"/>
              </a:rPr>
              <a:t>janine@amsi.org.au</a:t>
            </a:r>
            <a:endParaRPr lang="en-AU" sz="3200" u="sng" dirty="0" smtClean="0">
              <a:solidFill>
                <a:srgbClr val="FFFFFF"/>
              </a:solidFill>
            </a:endParaRPr>
          </a:p>
          <a:p>
            <a:pPr marL="0" indent="0" algn="l">
              <a:buSzTx/>
              <a:buNone/>
              <a:defRPr sz="1800"/>
            </a:pPr>
            <a:r>
              <a:rPr lang="en-US" sz="3200" dirty="0">
                <a:solidFill>
                  <a:srgbClr val="FFFFFF"/>
                </a:solidFill>
              </a:rPr>
              <a:t>Michael O’Connor:  </a:t>
            </a:r>
            <a:r>
              <a:rPr lang="en-US" sz="3200" u="sng" dirty="0" smtClean="0">
                <a:solidFill>
                  <a:srgbClr val="FFFFFF"/>
                </a:solidFill>
                <a:hlinkClick r:id="rId5"/>
              </a:rPr>
              <a:t>moconnor@amsi.org.au</a:t>
            </a:r>
            <a:endParaRPr lang="en-US" sz="3200" u="sng" dirty="0">
              <a:solidFill>
                <a:srgbClr val="FFFFFF"/>
              </a:solidFill>
            </a:endParaRPr>
          </a:p>
        </p:txBody>
      </p:sp>
      <p:pic>
        <p:nvPicPr>
          <p:cNvPr id="136" name="Screen shot 2010-04-29 at 4.49.46 PM.png"/>
          <p:cNvPicPr/>
          <p:nvPr/>
        </p:nvPicPr>
        <p:blipFill>
          <a:blip r:embed="rId6">
            <a:extLst/>
          </a:blip>
          <a:stretch>
            <a:fillRect/>
          </a:stretch>
        </p:blipFill>
        <p:spPr>
          <a:xfrm>
            <a:off x="15671800" y="-1257300"/>
            <a:ext cx="3073400" cy="2060846"/>
          </a:xfrm>
          <a:prstGeom prst="rect">
            <a:avLst/>
          </a:prstGeom>
          <a:ln w="12700">
            <a:miter lim="400000"/>
          </a:ln>
        </p:spPr>
      </p:pic>
      <p:pic>
        <p:nvPicPr>
          <p:cNvPr id="137" name="ICE-EMWhiterev.pdf"/>
          <p:cNvPicPr/>
          <p:nvPr/>
        </p:nvPicPr>
        <p:blipFill>
          <a:blip r:embed="rId7">
            <a:extLst/>
          </a:blip>
          <a:stretch>
            <a:fillRect/>
          </a:stretch>
        </p:blipFill>
        <p:spPr>
          <a:xfrm>
            <a:off x="9740900" y="431800"/>
            <a:ext cx="3167063" cy="1918960"/>
          </a:xfrm>
          <a:prstGeom prst="rect">
            <a:avLst/>
          </a:prstGeom>
          <a:ln w="12700">
            <a:miter lim="400000"/>
          </a:ln>
        </p:spPr>
      </p:pic>
      <p:pic>
        <p:nvPicPr>
          <p:cNvPr id="138" name="AMSIOrig_White_gaps.pdf"/>
          <p:cNvPicPr/>
          <p:nvPr/>
        </p:nvPicPr>
        <p:blipFill>
          <a:blip r:embed="rId8">
            <a:extLst/>
          </a:blip>
          <a:stretch>
            <a:fillRect/>
          </a:stretch>
        </p:blipFill>
        <p:spPr>
          <a:xfrm>
            <a:off x="3124200" y="723900"/>
            <a:ext cx="3835576" cy="1727201"/>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a:spLocks noGrp="1"/>
          </p:cNvSpPr>
          <p:nvPr>
            <p:ph type="body" idx="1"/>
          </p:nvPr>
        </p:nvSpPr>
        <p:spPr>
          <a:xfrm>
            <a:off x="-88900" y="1866900"/>
            <a:ext cx="16332200" cy="7264400"/>
          </a:xfrm>
          <a:prstGeom prst="rect">
            <a:avLst/>
          </a:prstGeom>
        </p:spPr>
        <p:txBody>
          <a:bodyPr/>
          <a:lstStyle/>
          <a:p>
            <a:pPr marL="511386" lvl="0" indent="-457200">
              <a:lnSpc>
                <a:spcPct val="90000"/>
              </a:lnSpc>
              <a:spcBef>
                <a:spcPts val="0"/>
              </a:spcBef>
              <a:buClr>
                <a:srgbClr val="000000"/>
              </a:buClr>
              <a:buSzTx/>
              <a:buFont typeface="Arial"/>
              <a:buNone/>
              <a:defRPr sz="1800">
                <a:uFillTx/>
              </a:defRPr>
            </a:pPr>
            <a:r>
              <a:rPr sz="3400">
                <a:uFill>
                  <a:solidFill/>
                </a:uFill>
              </a:rPr>
              <a:t>Year 4  CD1. Geometry</a:t>
            </a:r>
          </a:p>
          <a:p>
            <a:pPr marL="511386" lvl="0" indent="-457200">
              <a:lnSpc>
                <a:spcPct val="90000"/>
              </a:lnSpc>
              <a:spcBef>
                <a:spcPts val="0"/>
              </a:spcBef>
              <a:buClr>
                <a:srgbClr val="000000"/>
              </a:buClr>
              <a:buSzTx/>
              <a:buFont typeface="Arial"/>
              <a:buNone/>
              <a:defRPr sz="1800">
                <a:uFillTx/>
              </a:defRPr>
            </a:pPr>
            <a:r>
              <a:rPr sz="3400">
                <a:uFill>
                  <a:solidFill/>
                </a:uFill>
              </a:rPr>
              <a:t>Generalise about the two-dimensional shapes that form the surfaces of common three dimensional objects and make connections with the nets of these objects justifying reasoning</a:t>
            </a:r>
          </a:p>
          <a:p>
            <a:pPr marL="511386" lvl="0" indent="-457200">
              <a:lnSpc>
                <a:spcPct val="90000"/>
              </a:lnSpc>
              <a:spcBef>
                <a:spcPts val="0"/>
              </a:spcBef>
              <a:buClr>
                <a:srgbClr val="000000"/>
              </a:buClr>
              <a:buSzTx/>
              <a:buFont typeface="Arial"/>
              <a:buNone/>
              <a:defRPr sz="1800">
                <a:uFillTx/>
              </a:defRPr>
            </a:pPr>
            <a:r>
              <a:rPr sz="3400">
                <a:uFill>
                  <a:solidFill/>
                </a:uFill>
              </a:rPr>
              <a:t>Year 4  CD5. Angle</a:t>
            </a:r>
          </a:p>
          <a:p>
            <a:pPr marL="511386" lvl="0" indent="-457200">
              <a:lnSpc>
                <a:spcPct val="90000"/>
              </a:lnSpc>
              <a:spcBef>
                <a:spcPts val="0"/>
              </a:spcBef>
              <a:buClr>
                <a:srgbClr val="000000"/>
              </a:buClr>
              <a:buSzTx/>
              <a:buFont typeface="Arial"/>
              <a:buNone/>
              <a:defRPr sz="1800">
                <a:uFillTx/>
              </a:defRPr>
            </a:pPr>
            <a:r>
              <a:rPr sz="3400">
                <a:uFill>
                  <a:solidFill/>
                </a:uFill>
              </a:rPr>
              <a:t>Describe the connection between turns and angles and create and classify angles as equal to, greater than or less than a right angle</a:t>
            </a:r>
          </a:p>
          <a:p>
            <a:pPr marL="511386" lvl="0" indent="-457200">
              <a:lnSpc>
                <a:spcPct val="90000"/>
              </a:lnSpc>
              <a:spcBef>
                <a:spcPts val="0"/>
              </a:spcBef>
              <a:buClr>
                <a:srgbClr val="000000"/>
              </a:buClr>
              <a:buSzTx/>
              <a:buFont typeface="Arial"/>
              <a:buNone/>
              <a:defRPr sz="1800">
                <a:uFillTx/>
              </a:defRPr>
            </a:pPr>
            <a:r>
              <a:rPr sz="3400">
                <a:uFill>
                  <a:solidFill/>
                </a:uFill>
              </a:rPr>
              <a:t>Year 5 CD1. Geometry</a:t>
            </a:r>
          </a:p>
          <a:p>
            <a:pPr marL="511386" lvl="0" indent="-457200">
              <a:lnSpc>
                <a:spcPct val="90000"/>
              </a:lnSpc>
              <a:spcBef>
                <a:spcPts val="0"/>
              </a:spcBef>
              <a:buClr>
                <a:srgbClr val="000000"/>
              </a:buClr>
              <a:buSzTx/>
              <a:buFont typeface="Arial"/>
              <a:buNone/>
              <a:defRPr sz="1800">
                <a:uFillTx/>
              </a:defRPr>
            </a:pPr>
            <a:r>
              <a:rPr sz="3400">
                <a:uFill>
                  <a:solidFill/>
                </a:uFill>
              </a:rPr>
              <a:t>Make connections between different types of triangles and quadrilaterals using their features, including symmetry and explain reasoning</a:t>
            </a:r>
          </a:p>
          <a:p>
            <a:pPr marL="511386" lvl="0" indent="-457200">
              <a:lnSpc>
                <a:spcPct val="90000"/>
              </a:lnSpc>
              <a:spcBef>
                <a:spcPts val="0"/>
              </a:spcBef>
              <a:buClr>
                <a:srgbClr val="000000"/>
              </a:buClr>
              <a:buSzTx/>
              <a:buFont typeface="Arial"/>
              <a:buNone/>
              <a:defRPr sz="1800">
                <a:uFillTx/>
              </a:defRPr>
            </a:pPr>
            <a:r>
              <a:rPr sz="3400">
                <a:uFill>
                  <a:solidFill/>
                </a:uFill>
              </a:rPr>
              <a:t>Year 6 CD1. Geometry</a:t>
            </a:r>
          </a:p>
          <a:p>
            <a:pPr marL="511386" lvl="0" indent="-457200">
              <a:lnSpc>
                <a:spcPct val="90000"/>
              </a:lnSpc>
              <a:spcBef>
                <a:spcPts val="0"/>
              </a:spcBef>
              <a:buClr>
                <a:srgbClr val="000000"/>
              </a:buClr>
              <a:buSzTx/>
              <a:buFont typeface="Arial"/>
              <a:buNone/>
              <a:defRPr sz="1800">
                <a:uFillTx/>
              </a:defRPr>
            </a:pPr>
            <a:r>
              <a:rPr sz="3400">
                <a:uFill>
                  <a:solidFill/>
                </a:uFill>
              </a:rPr>
              <a:t>Visualise and solve problems relating to packing and stacking</a:t>
            </a:r>
          </a:p>
          <a:p>
            <a:pPr marL="511386" lvl="0" indent="-457200">
              <a:lnSpc>
                <a:spcPct val="90000"/>
              </a:lnSpc>
              <a:spcBef>
                <a:spcPts val="0"/>
              </a:spcBef>
              <a:buClr>
                <a:srgbClr val="000000"/>
              </a:buClr>
              <a:buSzTx/>
              <a:buFont typeface="Arial"/>
              <a:buNone/>
              <a:defRPr sz="1800">
                <a:uFillTx/>
              </a:defRPr>
            </a:pPr>
            <a:r>
              <a:rPr sz="3400">
                <a:uFill>
                  <a:solidFill/>
                </a:uFill>
              </a:rPr>
              <a:t>Year 7 CD1. Geometry</a:t>
            </a:r>
          </a:p>
          <a:p>
            <a:pPr marL="511386" lvl="0" indent="-457200">
              <a:lnSpc>
                <a:spcPct val="90000"/>
              </a:lnSpc>
              <a:spcBef>
                <a:spcPts val="0"/>
              </a:spcBef>
              <a:buClr>
                <a:srgbClr val="000000"/>
              </a:buClr>
              <a:buSzTx/>
              <a:buFont typeface="Arial"/>
              <a:buNone/>
              <a:defRPr sz="1800">
                <a:uFillTx/>
              </a:defRPr>
            </a:pPr>
            <a:r>
              <a:rPr sz="3400">
                <a:uFill>
                  <a:solidFill/>
                </a:uFill>
              </a:rPr>
              <a:t>Describe the properties of parallel and perpendicular lines, triangles and quadrilaterals to classify them and make geometric constructions including angle bisectors and perpendicular bisectors</a:t>
            </a:r>
            <a:r>
              <a:rPr sz="1600">
                <a:uFill>
                  <a:solidFill/>
                </a:uFill>
              </a:rPr>
              <a:t/>
            </a:r>
            <a:br>
              <a:rPr sz="1600">
                <a:uFill>
                  <a:solidFill/>
                </a:uFill>
              </a:rPr>
            </a:br>
            <a:endParaRPr sz="1600">
              <a:uFill>
                <a:solidFill/>
              </a:uFill>
            </a:endParaRPr>
          </a:p>
        </p:txBody>
      </p:sp>
      <p:sp>
        <p:nvSpPr>
          <p:cNvPr id="245" name="Shape 245"/>
          <p:cNvSpPr/>
          <p:nvPr/>
        </p:nvSpPr>
        <p:spPr>
          <a:xfrm>
            <a:off x="508000" y="139700"/>
            <a:ext cx="14554200" cy="1752600"/>
          </a:xfrm>
          <a:prstGeom prst="rect">
            <a:avLst/>
          </a:prstGeom>
          <a:solidFill>
            <a:srgbClr val="00A8AA"/>
          </a:solidFill>
          <a:ln w="12700">
            <a:miter lim="400000"/>
          </a:ln>
          <a:extLst>
            <a:ext uri="{C572A759-6A51-4108-AA02-DFA0A04FC94B}">
              <ma14:wrappingTextBoxFlag xmlns:ma14="http://schemas.microsoft.com/office/mac/drawingml/2011/main" val="1"/>
            </a:ext>
          </a:extLst>
        </p:spPr>
        <p:txBody>
          <a:bodyPr lIns="63500" tIns="63500" rIns="63500" bIns="63500" anchor="ctr"/>
          <a:lstStyle/>
          <a:p>
            <a:pPr marL="54186" marR="54186" lvl="0" algn="ctr" defTabSz="1219200">
              <a:defRPr sz="1800"/>
            </a:pPr>
            <a:r>
              <a:rPr sz="5600" i="1">
                <a:solidFill>
                  <a:srgbClr val="FFFFFF"/>
                </a:solidFill>
                <a:uFill>
                  <a:solidFill>
                    <a:srgbClr val="FFFFFF"/>
                  </a:solidFill>
                </a:uFill>
                <a:latin typeface="+mn-lt"/>
                <a:ea typeface="+mn-ea"/>
                <a:cs typeface="+mn-cs"/>
                <a:sym typeface="Arial"/>
              </a:rPr>
              <a:t>Geometry </a:t>
            </a:r>
            <a:r>
              <a:rPr sz="5600">
                <a:solidFill>
                  <a:srgbClr val="FFFFFF"/>
                </a:solidFill>
                <a:uFill>
                  <a:solidFill>
                    <a:srgbClr val="FFFFFF"/>
                  </a:solidFill>
                </a:uFill>
                <a:latin typeface="+mn-lt"/>
                <a:ea typeface="+mn-ea"/>
                <a:cs typeface="+mn-cs"/>
                <a:sym typeface="Arial"/>
              </a:rPr>
              <a:t>in Geometry and Measurement</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 name="Shape 736"/>
          <p:cNvSpPr>
            <a:spLocks noGrp="1"/>
          </p:cNvSpPr>
          <p:nvPr>
            <p:ph type="title"/>
          </p:nvPr>
        </p:nvSpPr>
        <p:spPr>
          <a:xfrm>
            <a:off x="1730022" y="0"/>
            <a:ext cx="11771490" cy="1892300"/>
          </a:xfrm>
          <a:prstGeom prst="rect">
            <a:avLst/>
          </a:prstGeom>
          <a:solidFill>
            <a:srgbClr val="8FD0B0"/>
          </a:solidFill>
        </p:spPr>
        <p:txBody>
          <a:bodyPr/>
          <a:lstStyle>
            <a:lvl1pPr marL="52915" marR="52915">
              <a:defRPr sz="4800">
                <a:effectLst>
                  <a:outerShdw blurRad="12700" dist="25400" dir="2700000" rotWithShape="0">
                    <a:srgbClr val="000000"/>
                  </a:outerShdw>
                </a:effectLst>
              </a:defRPr>
            </a:lvl1pPr>
          </a:lstStyle>
          <a:p>
            <a:pPr lvl="0">
              <a:defRPr sz="1800">
                <a:solidFill>
                  <a:srgbClr val="000000"/>
                </a:solidFill>
                <a:effectLst/>
              </a:defRPr>
            </a:pPr>
            <a:r>
              <a:rPr sz="4800">
                <a:solidFill>
                  <a:srgbClr val="FFFFFF"/>
                </a:solidFill>
                <a:effectLst>
                  <a:outerShdw blurRad="12700" dist="25400" dir="2700000" rotWithShape="0">
                    <a:srgbClr val="000000"/>
                  </a:outerShdw>
                </a:effectLst>
              </a:rPr>
              <a:t>Congruent Shapes - 1</a:t>
            </a:r>
          </a:p>
        </p:txBody>
      </p:sp>
      <p:sp>
        <p:nvSpPr>
          <p:cNvPr id="737" name="Shape 737"/>
          <p:cNvSpPr>
            <a:spLocks noGrp="1"/>
          </p:cNvSpPr>
          <p:nvPr>
            <p:ph type="body" idx="1"/>
          </p:nvPr>
        </p:nvSpPr>
        <p:spPr>
          <a:xfrm>
            <a:off x="397933" y="1849966"/>
            <a:ext cx="7162801" cy="7277101"/>
          </a:xfrm>
          <a:prstGeom prst="rect">
            <a:avLst/>
          </a:prstGeom>
        </p:spPr>
        <p:txBody>
          <a:bodyPr/>
          <a:lstStyle/>
          <a:p>
            <a:pPr marL="0" marR="52915" lvl="0" indent="0">
              <a:buClr>
                <a:srgbClr val="000000"/>
              </a:buClr>
              <a:buSzTx/>
              <a:buFont typeface="Arial"/>
              <a:buNone/>
              <a:defRPr sz="1800">
                <a:solidFill>
                  <a:srgbClr val="000000"/>
                </a:solidFill>
              </a:defRPr>
            </a:pPr>
            <a:r>
              <a:rPr sz="4800"/>
              <a:t>Two figures are congruent if they have the same shape and size</a:t>
            </a:r>
          </a:p>
          <a:p>
            <a:pPr marL="0" marR="52915" lvl="1" indent="497840">
              <a:buClr>
                <a:srgbClr val="000000"/>
              </a:buClr>
              <a:buSzTx/>
              <a:buFont typeface="Arial"/>
              <a:buNone/>
              <a:defRPr sz="1800">
                <a:solidFill>
                  <a:srgbClr val="000000"/>
                </a:solidFill>
              </a:defRPr>
            </a:pPr>
            <a:r>
              <a:rPr sz="4800"/>
              <a:t>one figure can be placed on top of the other so that they coincide exactly</a:t>
            </a:r>
          </a:p>
          <a:p>
            <a:pPr marL="0" marR="52915" lvl="1" indent="497840">
              <a:buClr>
                <a:srgbClr val="000000"/>
              </a:buClr>
              <a:buSzTx/>
              <a:buFont typeface="Arial"/>
              <a:buNone/>
              <a:defRPr sz="1800">
                <a:solidFill>
                  <a:srgbClr val="000000"/>
                </a:solidFill>
              </a:defRPr>
            </a:pPr>
            <a:r>
              <a:rPr sz="4800"/>
              <a:t>may involve : turns, flips and slides</a:t>
            </a:r>
          </a:p>
        </p:txBody>
      </p:sp>
      <p:sp>
        <p:nvSpPr>
          <p:cNvPr id="738" name="Shape 738"/>
          <p:cNvSpPr/>
          <p:nvPr/>
        </p:nvSpPr>
        <p:spPr>
          <a:xfrm>
            <a:off x="7670800" y="2197100"/>
            <a:ext cx="4064000" cy="2133600"/>
          </a:xfrm>
          <a:custGeom>
            <a:avLst/>
            <a:gdLst/>
            <a:ahLst/>
            <a:cxnLst>
              <a:cxn ang="0">
                <a:pos x="wd2" y="hd2"/>
              </a:cxn>
              <a:cxn ang="5400000">
                <a:pos x="wd2" y="hd2"/>
              </a:cxn>
              <a:cxn ang="10800000">
                <a:pos x="wd2" y="hd2"/>
              </a:cxn>
              <a:cxn ang="16200000">
                <a:pos x="wd2" y="hd2"/>
              </a:cxn>
            </a:cxnLst>
            <a:rect l="0" t="0" r="r" b="b"/>
            <a:pathLst>
              <a:path w="21600" h="21600" extrusionOk="0">
                <a:moveTo>
                  <a:pt x="3600" y="2057"/>
                </a:moveTo>
                <a:lnTo>
                  <a:pt x="0" y="18514"/>
                </a:lnTo>
                <a:lnTo>
                  <a:pt x="21600" y="21600"/>
                </a:lnTo>
                <a:lnTo>
                  <a:pt x="10800" y="0"/>
                </a:lnTo>
                <a:lnTo>
                  <a:pt x="3600" y="2057"/>
                </a:lnTo>
                <a:close/>
              </a:path>
            </a:pathLst>
          </a:custGeom>
          <a:solidFill>
            <a:srgbClr val="50A0E1">
              <a:alpha val="70000"/>
            </a:srgbClr>
          </a:solidFill>
          <a:ln w="12700" cap="sq">
            <a:solidFill/>
            <a:round/>
          </a:ln>
        </p:spPr>
        <p:txBody>
          <a:bodyPr lIns="38100" tIns="38100" rIns="38100" bIns="38100" anchor="ctr"/>
          <a:lstStyle/>
          <a:p>
            <a:pPr lvl="0" algn="ctr" defTabSz="546100">
              <a:defRPr sz="3600">
                <a:solidFill>
                  <a:srgbClr val="FFFFFF"/>
                </a:solidFill>
                <a:latin typeface="Futura"/>
                <a:ea typeface="Futura"/>
                <a:cs typeface="Futura"/>
                <a:sym typeface="Futura"/>
              </a:defRPr>
            </a:pPr>
            <a:endParaRPr/>
          </a:p>
        </p:txBody>
      </p:sp>
      <p:sp>
        <p:nvSpPr>
          <p:cNvPr id="739" name="Shape 739"/>
          <p:cNvSpPr/>
          <p:nvPr/>
        </p:nvSpPr>
        <p:spPr>
          <a:xfrm rot="15660000">
            <a:off x="10577497" y="3645614"/>
            <a:ext cx="4064001" cy="2133601"/>
          </a:xfrm>
          <a:custGeom>
            <a:avLst/>
            <a:gdLst/>
            <a:ahLst/>
            <a:cxnLst>
              <a:cxn ang="0">
                <a:pos x="wd2" y="hd2"/>
              </a:cxn>
              <a:cxn ang="5400000">
                <a:pos x="wd2" y="hd2"/>
              </a:cxn>
              <a:cxn ang="10800000">
                <a:pos x="wd2" y="hd2"/>
              </a:cxn>
              <a:cxn ang="16200000">
                <a:pos x="wd2" y="hd2"/>
              </a:cxn>
            </a:cxnLst>
            <a:rect l="0" t="0" r="r" b="b"/>
            <a:pathLst>
              <a:path w="21600" h="21600" extrusionOk="0">
                <a:moveTo>
                  <a:pt x="3600" y="2057"/>
                </a:moveTo>
                <a:lnTo>
                  <a:pt x="0" y="18514"/>
                </a:lnTo>
                <a:lnTo>
                  <a:pt x="21600" y="21600"/>
                </a:lnTo>
                <a:lnTo>
                  <a:pt x="10800" y="0"/>
                </a:lnTo>
                <a:lnTo>
                  <a:pt x="3600" y="2057"/>
                </a:lnTo>
                <a:close/>
              </a:path>
            </a:pathLst>
          </a:custGeom>
          <a:solidFill>
            <a:srgbClr val="FF4C00"/>
          </a:solidFill>
          <a:ln w="12700" cap="sq">
            <a:solidFill/>
            <a:round/>
          </a:ln>
        </p:spPr>
        <p:txBody>
          <a:bodyPr lIns="38100" tIns="38100" rIns="38100" bIns="38100" anchor="ctr"/>
          <a:lstStyle/>
          <a:p>
            <a:pPr lvl="0" algn="ctr" defTabSz="546100">
              <a:defRPr sz="3600">
                <a:solidFill>
                  <a:srgbClr val="FFFFFF"/>
                </a:solidFill>
                <a:latin typeface="Futura"/>
                <a:ea typeface="Futura"/>
                <a:cs typeface="Futura"/>
                <a:sym typeface="Futura"/>
              </a:defRPr>
            </a:pPr>
            <a:endParaRPr/>
          </a:p>
        </p:txBody>
      </p:sp>
      <p:sp>
        <p:nvSpPr>
          <p:cNvPr id="740" name="Shape 740"/>
          <p:cNvSpPr/>
          <p:nvPr/>
        </p:nvSpPr>
        <p:spPr>
          <a:xfrm flipH="1">
            <a:off x="12077700" y="6451600"/>
            <a:ext cx="4064000" cy="2133600"/>
          </a:xfrm>
          <a:custGeom>
            <a:avLst/>
            <a:gdLst/>
            <a:ahLst/>
            <a:cxnLst>
              <a:cxn ang="0">
                <a:pos x="wd2" y="hd2"/>
              </a:cxn>
              <a:cxn ang="5400000">
                <a:pos x="wd2" y="hd2"/>
              </a:cxn>
              <a:cxn ang="10800000">
                <a:pos x="wd2" y="hd2"/>
              </a:cxn>
              <a:cxn ang="16200000">
                <a:pos x="wd2" y="hd2"/>
              </a:cxn>
            </a:cxnLst>
            <a:rect l="0" t="0" r="r" b="b"/>
            <a:pathLst>
              <a:path w="21600" h="21600" extrusionOk="0">
                <a:moveTo>
                  <a:pt x="3600" y="2057"/>
                </a:moveTo>
                <a:lnTo>
                  <a:pt x="0" y="18514"/>
                </a:lnTo>
                <a:lnTo>
                  <a:pt x="21600" y="21600"/>
                </a:lnTo>
                <a:lnTo>
                  <a:pt x="10800" y="0"/>
                </a:lnTo>
                <a:lnTo>
                  <a:pt x="3600" y="2057"/>
                </a:lnTo>
                <a:close/>
              </a:path>
            </a:pathLst>
          </a:custGeom>
          <a:solidFill>
            <a:srgbClr val="434ED6"/>
          </a:solidFill>
          <a:ln w="12700" cap="sq">
            <a:solidFill/>
            <a:round/>
          </a:ln>
        </p:spPr>
        <p:txBody>
          <a:bodyPr lIns="38100" tIns="38100" rIns="38100" bIns="38100" anchor="ctr"/>
          <a:lstStyle/>
          <a:p>
            <a:pPr lvl="0" algn="ctr" defTabSz="546100">
              <a:defRPr sz="3600">
                <a:solidFill>
                  <a:srgbClr val="FFFFFF"/>
                </a:solidFill>
                <a:latin typeface="Futura"/>
                <a:ea typeface="Futura"/>
                <a:cs typeface="Futura"/>
                <a:sym typeface="Futura"/>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37">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73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73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73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 grpId="1" build="p" bldLvl="5" animBg="1" advAuto="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 name="Shape 742"/>
          <p:cNvSpPr>
            <a:spLocks noGrp="1"/>
          </p:cNvSpPr>
          <p:nvPr>
            <p:ph type="title"/>
          </p:nvPr>
        </p:nvSpPr>
        <p:spPr>
          <a:xfrm>
            <a:off x="1730022" y="0"/>
            <a:ext cx="11771490" cy="1892300"/>
          </a:xfrm>
          <a:prstGeom prst="rect">
            <a:avLst/>
          </a:prstGeom>
          <a:solidFill>
            <a:srgbClr val="8FD0B0"/>
          </a:solidFill>
        </p:spPr>
        <p:txBody>
          <a:bodyPr/>
          <a:lstStyle/>
          <a:p>
            <a:pPr marL="52915" marR="52915" lvl="0">
              <a:defRPr sz="1800">
                <a:solidFill>
                  <a:srgbClr val="000000"/>
                </a:solidFill>
              </a:defRPr>
            </a:pPr>
            <a:r>
              <a:rPr sz="4800">
                <a:solidFill>
                  <a:srgbClr val="FFFFFF"/>
                </a:solidFill>
                <a:effectLst>
                  <a:outerShdw blurRad="12700" dist="25400" dir="2700000" rotWithShape="0">
                    <a:srgbClr val="000000"/>
                  </a:outerShdw>
                </a:effectLst>
              </a:rPr>
              <a:t>Congruent</a:t>
            </a:r>
            <a:r>
              <a:rPr sz="4800" i="1">
                <a:solidFill>
                  <a:srgbClr val="FFFFFF"/>
                </a:solidFill>
                <a:effectLst>
                  <a:outerShdw blurRad="12700" dist="25400" dir="2700000" rotWithShape="0">
                    <a:srgbClr val="000000"/>
                  </a:outerShdw>
                </a:effectLst>
                <a:latin typeface="+mn-lt"/>
                <a:ea typeface="+mn-ea"/>
                <a:cs typeface="+mn-cs"/>
                <a:sym typeface="Arial"/>
              </a:rPr>
              <a:t> </a:t>
            </a:r>
            <a:r>
              <a:rPr sz="4800">
                <a:solidFill>
                  <a:srgbClr val="FFFFFF"/>
                </a:solidFill>
                <a:effectLst>
                  <a:outerShdw blurRad="12700" dist="25400" dir="2700000" rotWithShape="0">
                    <a:srgbClr val="000000"/>
                  </a:outerShdw>
                </a:effectLst>
              </a:rPr>
              <a:t>Shapes - 2</a:t>
            </a:r>
          </a:p>
        </p:txBody>
      </p:sp>
      <p:sp>
        <p:nvSpPr>
          <p:cNvPr id="743" name="Shape 743"/>
          <p:cNvSpPr>
            <a:spLocks noGrp="1"/>
          </p:cNvSpPr>
          <p:nvPr>
            <p:ph type="body" idx="1"/>
          </p:nvPr>
        </p:nvSpPr>
        <p:spPr>
          <a:xfrm>
            <a:off x="516466" y="2002366"/>
            <a:ext cx="13563601" cy="2997201"/>
          </a:xfrm>
          <a:prstGeom prst="rect">
            <a:avLst/>
          </a:prstGeom>
        </p:spPr>
        <p:txBody>
          <a:bodyPr/>
          <a:lstStyle/>
          <a:p>
            <a:pPr marL="0" marR="52915" lvl="0" indent="0">
              <a:buClr>
                <a:srgbClr val="000000"/>
              </a:buClr>
              <a:buSzTx/>
              <a:buFont typeface="Arial"/>
              <a:buNone/>
              <a:defRPr sz="1800">
                <a:solidFill>
                  <a:srgbClr val="000000"/>
                </a:solidFill>
              </a:defRPr>
            </a:pPr>
            <a:r>
              <a:rPr sz="4800"/>
              <a:t>Congruent shapes have</a:t>
            </a:r>
          </a:p>
          <a:p>
            <a:pPr marL="510115" marR="52915" lvl="0" indent="-457199">
              <a:buClr>
                <a:srgbClr val="000000"/>
              </a:buClr>
              <a:buSzTx/>
              <a:buFont typeface="Monotype Sorts"/>
              <a:buNone/>
              <a:defRPr sz="1800">
                <a:solidFill>
                  <a:srgbClr val="000000"/>
                </a:solidFill>
              </a:defRPr>
            </a:pPr>
            <a:r>
              <a:rPr sz="4800"/>
              <a:t>		Corresponding angles equal AND</a:t>
            </a:r>
          </a:p>
          <a:p>
            <a:pPr marL="510115" marR="52915" lvl="0" indent="-457199">
              <a:buClr>
                <a:srgbClr val="434ED6"/>
              </a:buClr>
              <a:buSzTx/>
              <a:buFont typeface="Monotype Sorts"/>
              <a:buNone/>
              <a:defRPr sz="1800">
                <a:solidFill>
                  <a:srgbClr val="000000"/>
                </a:solidFill>
              </a:defRPr>
            </a:pPr>
            <a:r>
              <a:rPr sz="4800"/>
              <a:t>		Corresponding sides equal</a:t>
            </a:r>
          </a:p>
        </p:txBody>
      </p:sp>
      <p:grpSp>
        <p:nvGrpSpPr>
          <p:cNvPr id="749" name="Group 749"/>
          <p:cNvGrpSpPr/>
          <p:nvPr/>
        </p:nvGrpSpPr>
        <p:grpSpPr>
          <a:xfrm>
            <a:off x="3251200" y="5892800"/>
            <a:ext cx="3251200" cy="2590800"/>
            <a:chOff x="0" y="0"/>
            <a:chExt cx="3251200" cy="2590800"/>
          </a:xfrm>
        </p:grpSpPr>
        <p:sp>
          <p:nvSpPr>
            <p:cNvPr id="744" name="Shape 744"/>
            <p:cNvSpPr/>
            <p:nvPr/>
          </p:nvSpPr>
          <p:spPr>
            <a:xfrm>
              <a:off x="0" y="0"/>
              <a:ext cx="3251200" cy="2590800"/>
            </a:xfrm>
            <a:custGeom>
              <a:avLst/>
              <a:gdLst/>
              <a:ahLst/>
              <a:cxnLst>
                <a:cxn ang="0">
                  <a:pos x="wd2" y="hd2"/>
                </a:cxn>
                <a:cxn ang="5400000">
                  <a:pos x="wd2" y="hd2"/>
                </a:cxn>
                <a:cxn ang="10800000">
                  <a:pos x="wd2" y="hd2"/>
                </a:cxn>
                <a:cxn ang="16200000">
                  <a:pos x="wd2" y="hd2"/>
                </a:cxn>
              </a:cxnLst>
              <a:rect l="0" t="0" r="r" b="b"/>
              <a:pathLst>
                <a:path w="21600" h="21600" extrusionOk="0">
                  <a:moveTo>
                    <a:pt x="6171" y="0"/>
                  </a:moveTo>
                  <a:lnTo>
                    <a:pt x="0" y="19059"/>
                  </a:lnTo>
                  <a:lnTo>
                    <a:pt x="21600" y="21600"/>
                  </a:lnTo>
                  <a:lnTo>
                    <a:pt x="17743" y="5082"/>
                  </a:lnTo>
                  <a:lnTo>
                    <a:pt x="6171" y="0"/>
                  </a:lnTo>
                  <a:close/>
                </a:path>
              </a:pathLst>
            </a:custGeom>
            <a:solidFill>
              <a:srgbClr val="50A0E1">
                <a:alpha val="70000"/>
              </a:srgbClr>
            </a:solidFill>
            <a:ln w="12700" cap="flat">
              <a:solidFill>
                <a:srgbClr val="000000"/>
              </a:solidFill>
              <a:prstDash val="solid"/>
              <a:round/>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745" name="Shape 745"/>
            <p:cNvSpPr/>
            <p:nvPr/>
          </p:nvSpPr>
          <p:spPr>
            <a:xfrm flipH="1">
              <a:off x="1045633" y="2209800"/>
              <a:ext cx="232834" cy="381000"/>
            </a:xfrm>
            <a:prstGeom prst="line">
              <a:avLst/>
            </a:prstGeom>
            <a:noFill/>
            <a:ln w="12700" cap="flat">
              <a:solidFill>
                <a:srgbClr val="000000"/>
              </a:solidFill>
              <a:prstDash val="solid"/>
              <a:round/>
            </a:ln>
            <a:effectLst/>
          </p:spPr>
          <p:txBody>
            <a:bodyPr wrap="square" lIns="0" tIns="0" rIns="0" bIns="0" numCol="1" anchor="t">
              <a:noAutofit/>
            </a:bodyPr>
            <a:lstStyle/>
            <a:p>
              <a:pPr lvl="0"/>
              <a:endParaRPr/>
            </a:p>
          </p:txBody>
        </p:sp>
        <p:sp>
          <p:nvSpPr>
            <p:cNvPr id="746" name="Shape 746"/>
            <p:cNvSpPr/>
            <p:nvPr/>
          </p:nvSpPr>
          <p:spPr>
            <a:xfrm>
              <a:off x="2787650" y="1600200"/>
              <a:ext cx="349250" cy="2117"/>
            </a:xfrm>
            <a:prstGeom prst="line">
              <a:avLst/>
            </a:prstGeom>
            <a:noFill/>
            <a:ln w="12700" cap="flat">
              <a:solidFill>
                <a:srgbClr val="000000"/>
              </a:solidFill>
              <a:prstDash val="solid"/>
              <a:round/>
            </a:ln>
            <a:effectLst/>
          </p:spPr>
          <p:txBody>
            <a:bodyPr wrap="square" lIns="0" tIns="0" rIns="0" bIns="0" numCol="1" anchor="t">
              <a:noAutofit/>
            </a:bodyPr>
            <a:lstStyle/>
            <a:p>
              <a:pPr lvl="0"/>
              <a:endParaRPr/>
            </a:p>
          </p:txBody>
        </p:sp>
        <p:sp>
          <p:nvSpPr>
            <p:cNvPr id="747" name="Shape 747"/>
            <p:cNvSpPr/>
            <p:nvPr/>
          </p:nvSpPr>
          <p:spPr>
            <a:xfrm>
              <a:off x="2787650" y="1676400"/>
              <a:ext cx="349250" cy="2117"/>
            </a:xfrm>
            <a:prstGeom prst="line">
              <a:avLst/>
            </a:prstGeom>
            <a:noFill/>
            <a:ln w="12700" cap="flat">
              <a:solidFill>
                <a:srgbClr val="000000"/>
              </a:solidFill>
              <a:prstDash val="solid"/>
              <a:round/>
            </a:ln>
            <a:effectLst/>
          </p:spPr>
          <p:txBody>
            <a:bodyPr wrap="square" lIns="0" tIns="0" rIns="0" bIns="0" numCol="1" anchor="t">
              <a:noAutofit/>
            </a:bodyPr>
            <a:lstStyle/>
            <a:p>
              <a:pPr lvl="0"/>
              <a:endParaRPr/>
            </a:p>
          </p:txBody>
        </p:sp>
        <p:sp>
          <p:nvSpPr>
            <p:cNvPr id="748" name="Shape 748"/>
            <p:cNvSpPr/>
            <p:nvPr/>
          </p:nvSpPr>
          <p:spPr>
            <a:xfrm>
              <a:off x="2671233" y="2133600"/>
              <a:ext cx="465668" cy="3810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300" y="2520"/>
                    <a:pt x="9000" y="5040"/>
                    <a:pt x="5400" y="8640"/>
                  </a:cubicBezTo>
                  <a:cubicBezTo>
                    <a:pt x="1800" y="12240"/>
                    <a:pt x="900" y="19440"/>
                    <a:pt x="0" y="21600"/>
                  </a:cubicBezTo>
                </a:path>
              </a:pathLst>
            </a:custGeom>
            <a:noFill/>
            <a:ln w="12700" cap="flat">
              <a:solidFill>
                <a:srgbClr val="000000"/>
              </a:solidFill>
              <a:prstDash val="solid"/>
              <a:round/>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grpSp>
      <p:grpSp>
        <p:nvGrpSpPr>
          <p:cNvPr id="755" name="Group 755"/>
          <p:cNvGrpSpPr/>
          <p:nvPr/>
        </p:nvGrpSpPr>
        <p:grpSpPr>
          <a:xfrm>
            <a:off x="6354231" y="5133608"/>
            <a:ext cx="4157101" cy="4059477"/>
            <a:chOff x="0" y="0"/>
            <a:chExt cx="4157100" cy="4059476"/>
          </a:xfrm>
        </p:grpSpPr>
        <p:sp>
          <p:nvSpPr>
            <p:cNvPr id="750" name="Shape 750"/>
            <p:cNvSpPr/>
            <p:nvPr/>
          </p:nvSpPr>
          <p:spPr>
            <a:xfrm rot="13140000">
              <a:off x="452950" y="734338"/>
              <a:ext cx="3251201" cy="2590801"/>
            </a:xfrm>
            <a:custGeom>
              <a:avLst/>
              <a:gdLst/>
              <a:ahLst/>
              <a:cxnLst>
                <a:cxn ang="0">
                  <a:pos x="wd2" y="hd2"/>
                </a:cxn>
                <a:cxn ang="5400000">
                  <a:pos x="wd2" y="hd2"/>
                </a:cxn>
                <a:cxn ang="10800000">
                  <a:pos x="wd2" y="hd2"/>
                </a:cxn>
                <a:cxn ang="16200000">
                  <a:pos x="wd2" y="hd2"/>
                </a:cxn>
              </a:cxnLst>
              <a:rect l="0" t="0" r="r" b="b"/>
              <a:pathLst>
                <a:path w="21600" h="21600" extrusionOk="0">
                  <a:moveTo>
                    <a:pt x="6171" y="0"/>
                  </a:moveTo>
                  <a:lnTo>
                    <a:pt x="0" y="19059"/>
                  </a:lnTo>
                  <a:lnTo>
                    <a:pt x="21600" y="21600"/>
                  </a:lnTo>
                  <a:lnTo>
                    <a:pt x="17743" y="5082"/>
                  </a:lnTo>
                  <a:lnTo>
                    <a:pt x="6171" y="0"/>
                  </a:lnTo>
                  <a:close/>
                </a:path>
              </a:pathLst>
            </a:custGeom>
            <a:solidFill>
              <a:srgbClr val="BFBFBF"/>
            </a:solidFill>
            <a:ln w="12700" cap="flat">
              <a:solidFill>
                <a:srgbClr val="000000"/>
              </a:solidFill>
              <a:prstDash val="solid"/>
              <a:round/>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751" name="Shape 751"/>
            <p:cNvSpPr/>
            <p:nvPr/>
          </p:nvSpPr>
          <p:spPr>
            <a:xfrm flipV="1">
              <a:off x="2717802" y="1165591"/>
              <a:ext cx="349251" cy="228601"/>
            </a:xfrm>
            <a:prstGeom prst="line">
              <a:avLst/>
            </a:prstGeom>
            <a:noFill/>
            <a:ln w="12700" cap="flat">
              <a:solidFill>
                <a:srgbClr val="000000"/>
              </a:solidFill>
              <a:prstDash val="solid"/>
              <a:round/>
            </a:ln>
            <a:effectLst/>
          </p:spPr>
          <p:txBody>
            <a:bodyPr wrap="square" lIns="0" tIns="0" rIns="0" bIns="0" numCol="1" anchor="t">
              <a:noAutofit/>
            </a:bodyPr>
            <a:lstStyle/>
            <a:p>
              <a:pPr lvl="0"/>
              <a:endParaRPr/>
            </a:p>
          </p:txBody>
        </p:sp>
        <p:sp>
          <p:nvSpPr>
            <p:cNvPr id="752" name="Shape 752"/>
            <p:cNvSpPr/>
            <p:nvPr/>
          </p:nvSpPr>
          <p:spPr>
            <a:xfrm>
              <a:off x="889002" y="1267191"/>
              <a:ext cx="406401" cy="203201"/>
            </a:xfrm>
            <a:prstGeom prst="line">
              <a:avLst/>
            </a:prstGeom>
            <a:noFill/>
            <a:ln w="12700" cap="flat">
              <a:solidFill>
                <a:srgbClr val="000000"/>
              </a:solidFill>
              <a:prstDash val="solid"/>
              <a:round/>
            </a:ln>
            <a:effectLst/>
          </p:spPr>
          <p:txBody>
            <a:bodyPr wrap="square" lIns="0" tIns="0" rIns="0" bIns="0" numCol="1" anchor="t">
              <a:noAutofit/>
            </a:bodyPr>
            <a:lstStyle/>
            <a:p>
              <a:pPr lvl="0"/>
              <a:endParaRPr/>
            </a:p>
          </p:txBody>
        </p:sp>
        <p:sp>
          <p:nvSpPr>
            <p:cNvPr id="753" name="Shape 753"/>
            <p:cNvSpPr/>
            <p:nvPr/>
          </p:nvSpPr>
          <p:spPr>
            <a:xfrm>
              <a:off x="889002" y="1165591"/>
              <a:ext cx="508001" cy="203201"/>
            </a:xfrm>
            <a:prstGeom prst="line">
              <a:avLst/>
            </a:prstGeom>
            <a:noFill/>
            <a:ln w="12700" cap="flat">
              <a:solidFill>
                <a:srgbClr val="000000"/>
              </a:solidFill>
              <a:prstDash val="solid"/>
              <a:round/>
            </a:ln>
            <a:effectLst/>
          </p:spPr>
          <p:txBody>
            <a:bodyPr wrap="square" lIns="0" tIns="0" rIns="0" bIns="0" numCol="1" anchor="t">
              <a:noAutofit/>
            </a:bodyPr>
            <a:lstStyle/>
            <a:p>
              <a:pPr lvl="0"/>
              <a:endParaRPr/>
            </a:p>
          </p:txBody>
        </p:sp>
        <p:sp>
          <p:nvSpPr>
            <p:cNvPr id="754" name="Shape 754"/>
            <p:cNvSpPr/>
            <p:nvPr/>
          </p:nvSpPr>
          <p:spPr>
            <a:xfrm>
              <a:off x="1397002" y="352791"/>
              <a:ext cx="579968" cy="154604"/>
            </a:xfrm>
            <a:custGeom>
              <a:avLst/>
              <a:gdLst/>
              <a:ahLst/>
              <a:cxnLst>
                <a:cxn ang="0">
                  <a:pos x="wd2" y="hd2"/>
                </a:cxn>
                <a:cxn ang="5400000">
                  <a:pos x="wd2" y="hd2"/>
                </a:cxn>
                <a:cxn ang="10800000">
                  <a:pos x="wd2" y="hd2"/>
                </a:cxn>
                <a:cxn ang="16200000">
                  <a:pos x="wd2" y="hd2"/>
                </a:cxn>
              </a:cxnLst>
              <a:rect l="0" t="0" r="r" b="b"/>
              <a:pathLst>
                <a:path w="21600" h="20227" extrusionOk="0">
                  <a:moveTo>
                    <a:pt x="0" y="9969"/>
                  </a:moveTo>
                  <a:cubicBezTo>
                    <a:pt x="4680" y="15785"/>
                    <a:pt x="9360" y="21600"/>
                    <a:pt x="12960" y="19938"/>
                  </a:cubicBezTo>
                  <a:cubicBezTo>
                    <a:pt x="16560" y="18277"/>
                    <a:pt x="19080" y="9138"/>
                    <a:pt x="21600" y="0"/>
                  </a:cubicBezTo>
                </a:path>
              </a:pathLst>
            </a:custGeom>
            <a:noFill/>
            <a:ln w="12700" cap="flat">
              <a:solidFill>
                <a:srgbClr val="000000"/>
              </a:solidFill>
              <a:prstDash val="solid"/>
              <a:round/>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grpSp>
      <p:grpSp>
        <p:nvGrpSpPr>
          <p:cNvPr id="761" name="Group 761"/>
          <p:cNvGrpSpPr/>
          <p:nvPr/>
        </p:nvGrpSpPr>
        <p:grpSpPr>
          <a:xfrm>
            <a:off x="10566399" y="5486399"/>
            <a:ext cx="3251202" cy="2590802"/>
            <a:chOff x="0" y="0"/>
            <a:chExt cx="3251200" cy="2590800"/>
          </a:xfrm>
        </p:grpSpPr>
        <p:sp>
          <p:nvSpPr>
            <p:cNvPr id="756" name="Shape 756"/>
            <p:cNvSpPr/>
            <p:nvPr/>
          </p:nvSpPr>
          <p:spPr>
            <a:xfrm rot="10800000" flipH="1">
              <a:off x="0" y="0"/>
              <a:ext cx="3251200" cy="2590800"/>
            </a:xfrm>
            <a:custGeom>
              <a:avLst/>
              <a:gdLst/>
              <a:ahLst/>
              <a:cxnLst>
                <a:cxn ang="0">
                  <a:pos x="wd2" y="hd2"/>
                </a:cxn>
                <a:cxn ang="5400000">
                  <a:pos x="wd2" y="hd2"/>
                </a:cxn>
                <a:cxn ang="10800000">
                  <a:pos x="wd2" y="hd2"/>
                </a:cxn>
                <a:cxn ang="16200000">
                  <a:pos x="wd2" y="hd2"/>
                </a:cxn>
              </a:cxnLst>
              <a:rect l="0" t="0" r="r" b="b"/>
              <a:pathLst>
                <a:path w="21600" h="21600" extrusionOk="0">
                  <a:moveTo>
                    <a:pt x="6171" y="0"/>
                  </a:moveTo>
                  <a:lnTo>
                    <a:pt x="0" y="19059"/>
                  </a:lnTo>
                  <a:lnTo>
                    <a:pt x="21600" y="21600"/>
                  </a:lnTo>
                  <a:lnTo>
                    <a:pt x="17743" y="5082"/>
                  </a:lnTo>
                  <a:lnTo>
                    <a:pt x="6171" y="0"/>
                  </a:lnTo>
                  <a:close/>
                </a:path>
              </a:pathLst>
            </a:custGeom>
            <a:solidFill>
              <a:srgbClr val="434ED6"/>
            </a:solidFill>
            <a:ln w="12700" cap="flat">
              <a:solidFill>
                <a:srgbClr val="000000"/>
              </a:solidFill>
              <a:prstDash val="solid"/>
              <a:round/>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757" name="Shape 757"/>
            <p:cNvSpPr/>
            <p:nvPr/>
          </p:nvSpPr>
          <p:spPr>
            <a:xfrm flipV="1">
              <a:off x="1625600" y="0"/>
              <a:ext cx="2117" cy="381000"/>
            </a:xfrm>
            <a:prstGeom prst="line">
              <a:avLst/>
            </a:prstGeom>
            <a:noFill/>
            <a:ln w="12700" cap="flat">
              <a:solidFill>
                <a:srgbClr val="000000"/>
              </a:solidFill>
              <a:prstDash val="solid"/>
              <a:round/>
            </a:ln>
            <a:effectLst/>
          </p:spPr>
          <p:txBody>
            <a:bodyPr wrap="square" lIns="0" tIns="0" rIns="0" bIns="0" numCol="1" anchor="t">
              <a:noAutofit/>
            </a:bodyPr>
            <a:lstStyle/>
            <a:p>
              <a:pPr lvl="0"/>
              <a:endParaRPr/>
            </a:p>
          </p:txBody>
        </p:sp>
        <p:sp>
          <p:nvSpPr>
            <p:cNvPr id="758" name="Shape 758"/>
            <p:cNvSpPr/>
            <p:nvPr/>
          </p:nvSpPr>
          <p:spPr>
            <a:xfrm>
              <a:off x="2785533" y="914400"/>
              <a:ext cx="349251" cy="76200"/>
            </a:xfrm>
            <a:prstGeom prst="line">
              <a:avLst/>
            </a:prstGeom>
            <a:noFill/>
            <a:ln w="12700" cap="flat">
              <a:solidFill>
                <a:srgbClr val="000000"/>
              </a:solidFill>
              <a:prstDash val="solid"/>
              <a:round/>
            </a:ln>
            <a:effectLst/>
          </p:spPr>
          <p:txBody>
            <a:bodyPr wrap="square" lIns="0" tIns="0" rIns="0" bIns="0" numCol="1" anchor="t">
              <a:noAutofit/>
            </a:bodyPr>
            <a:lstStyle/>
            <a:p>
              <a:pPr lvl="0"/>
              <a:endParaRPr/>
            </a:p>
          </p:txBody>
        </p:sp>
        <p:sp>
          <p:nvSpPr>
            <p:cNvPr id="759" name="Shape 759"/>
            <p:cNvSpPr/>
            <p:nvPr/>
          </p:nvSpPr>
          <p:spPr>
            <a:xfrm>
              <a:off x="2669117" y="990600"/>
              <a:ext cx="465668" cy="76200"/>
            </a:xfrm>
            <a:prstGeom prst="line">
              <a:avLst/>
            </a:prstGeom>
            <a:noFill/>
            <a:ln w="12700" cap="flat">
              <a:solidFill>
                <a:srgbClr val="000000"/>
              </a:solidFill>
              <a:prstDash val="solid"/>
              <a:round/>
            </a:ln>
            <a:effectLst/>
          </p:spPr>
          <p:txBody>
            <a:bodyPr wrap="square" lIns="0" tIns="0" rIns="0" bIns="0" numCol="1" anchor="t">
              <a:noAutofit/>
            </a:bodyPr>
            <a:lstStyle/>
            <a:p>
              <a:pPr lvl="0"/>
              <a:endParaRPr/>
            </a:p>
          </p:txBody>
        </p:sp>
        <p:sp>
          <p:nvSpPr>
            <p:cNvPr id="760" name="Shape 760"/>
            <p:cNvSpPr/>
            <p:nvPr/>
          </p:nvSpPr>
          <p:spPr>
            <a:xfrm>
              <a:off x="2669117" y="76200"/>
              <a:ext cx="465668" cy="304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900" y="6300"/>
                    <a:pt x="1800" y="12600"/>
                    <a:pt x="5400" y="16200"/>
                  </a:cubicBezTo>
                  <a:cubicBezTo>
                    <a:pt x="9000" y="19800"/>
                    <a:pt x="15300" y="20700"/>
                    <a:pt x="21600" y="21600"/>
                  </a:cubicBezTo>
                </a:path>
              </a:pathLst>
            </a:custGeom>
            <a:noFill/>
            <a:ln w="12700" cap="flat">
              <a:solidFill>
                <a:srgbClr val="000000"/>
              </a:solidFill>
              <a:prstDash val="solid"/>
              <a:round/>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gr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7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7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4" nodeType="clickEffect">
                                  <p:stCondLst>
                                    <p:cond delay="0"/>
                                  </p:stCondLst>
                                  <p:iterate>
                                    <p:tmAbs val="0"/>
                                  </p:iterate>
                                  <p:childTnLst>
                                    <p:set>
                                      <p:cBhvr>
                                        <p:cTn id="18" fill="hold"/>
                                        <p:tgtEl>
                                          <p:spTgt spid="743">
                                            <p:bg/>
                                          </p:spTgt>
                                        </p:tgtEl>
                                        <p:attrNameLst>
                                          <p:attrName>style.visibility</p:attrName>
                                        </p:attrNameLst>
                                      </p:cBhvr>
                                      <p:to>
                                        <p:strVal val="visible"/>
                                      </p:to>
                                    </p:set>
                                    <p:animEffect transition="in" filter="blinds(horizontal)">
                                      <p:cBhvr>
                                        <p:cTn id="19" dur="500"/>
                                        <p:tgtEl>
                                          <p:spTgt spid="743">
                                            <p:bg/>
                                          </p:spTgt>
                                        </p:tgtEl>
                                      </p:cBhvr>
                                    </p:animEffect>
                                  </p:childTnLst>
                                </p:cTn>
                              </p:par>
                              <p:par>
                                <p:cTn id="20" presetID="3" presetClass="entr" presetSubtype="10" fill="hold" grpId="4">
                                  <p:stCondLst>
                                    <p:cond delay="0"/>
                                  </p:stCondLst>
                                  <p:iterate>
                                    <p:tmAbs val="0"/>
                                  </p:iterate>
                                  <p:childTnLst>
                                    <p:set>
                                      <p:cBhvr>
                                        <p:cTn id="21" fill="hold"/>
                                        <p:tgtEl>
                                          <p:spTgt spid="743">
                                            <p:txEl>
                                              <p:pRg st="0" end="0"/>
                                            </p:txEl>
                                          </p:spTgt>
                                        </p:tgtEl>
                                        <p:attrNameLst>
                                          <p:attrName>style.visibility</p:attrName>
                                        </p:attrNameLst>
                                      </p:cBhvr>
                                      <p:to>
                                        <p:strVal val="visible"/>
                                      </p:to>
                                    </p:set>
                                    <p:animEffect transition="in" filter="blinds(horizontal)">
                                      <p:cBhvr>
                                        <p:cTn id="22" dur="500"/>
                                        <p:tgtEl>
                                          <p:spTgt spid="74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4" nodeType="clickEffect">
                                  <p:stCondLst>
                                    <p:cond delay="0"/>
                                  </p:stCondLst>
                                  <p:iterate>
                                    <p:tmAbs val="0"/>
                                  </p:iterate>
                                  <p:childTnLst>
                                    <p:set>
                                      <p:cBhvr>
                                        <p:cTn id="26" fill="hold"/>
                                        <p:tgtEl>
                                          <p:spTgt spid="743">
                                            <p:txEl>
                                              <p:pRg st="1" end="1"/>
                                            </p:txEl>
                                          </p:spTgt>
                                        </p:tgtEl>
                                        <p:attrNameLst>
                                          <p:attrName>style.visibility</p:attrName>
                                        </p:attrNameLst>
                                      </p:cBhvr>
                                      <p:to>
                                        <p:strVal val="visible"/>
                                      </p:to>
                                    </p:set>
                                    <p:animEffect transition="in" filter="blinds(horizontal)">
                                      <p:cBhvr>
                                        <p:cTn id="27" dur="500"/>
                                        <p:tgtEl>
                                          <p:spTgt spid="74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4" nodeType="clickEffect">
                                  <p:stCondLst>
                                    <p:cond delay="0"/>
                                  </p:stCondLst>
                                  <p:iterate>
                                    <p:tmAbs val="0"/>
                                  </p:iterate>
                                  <p:childTnLst>
                                    <p:set>
                                      <p:cBhvr>
                                        <p:cTn id="31" fill="hold"/>
                                        <p:tgtEl>
                                          <p:spTgt spid="743">
                                            <p:txEl>
                                              <p:pRg st="2" end="2"/>
                                            </p:txEl>
                                          </p:spTgt>
                                        </p:tgtEl>
                                        <p:attrNameLst>
                                          <p:attrName>style.visibility</p:attrName>
                                        </p:attrNameLst>
                                      </p:cBhvr>
                                      <p:to>
                                        <p:strVal val="visible"/>
                                      </p:to>
                                    </p:set>
                                    <p:animEffect transition="in" filter="blinds(horizontal)">
                                      <p:cBhvr>
                                        <p:cTn id="32" dur="500"/>
                                        <p:tgtEl>
                                          <p:spTgt spid="7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 grpId="4" build="p" animBg="1" advAuto="0"/>
      <p:bldP spid="749" grpId="1" animBg="1" advAuto="0"/>
      <p:bldP spid="755" grpId="2" animBg="1" advAuto="0"/>
      <p:bldP spid="761" grpId="3" animBg="1" advAuto="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 name="Shape 763"/>
          <p:cNvSpPr>
            <a:spLocks noGrp="1"/>
          </p:cNvSpPr>
          <p:nvPr>
            <p:ph type="title"/>
          </p:nvPr>
        </p:nvSpPr>
        <p:spPr>
          <a:xfrm>
            <a:off x="1730022" y="0"/>
            <a:ext cx="11771490" cy="1892300"/>
          </a:xfrm>
          <a:prstGeom prst="rect">
            <a:avLst/>
          </a:prstGeom>
          <a:solidFill>
            <a:srgbClr val="8FD0B0"/>
          </a:solidFill>
        </p:spPr>
        <p:txBody>
          <a:bodyPr/>
          <a:lstStyle/>
          <a:p>
            <a:pPr marL="52915" marR="52915" lvl="0">
              <a:defRPr sz="1800">
                <a:solidFill>
                  <a:srgbClr val="000000"/>
                </a:solidFill>
              </a:defRPr>
            </a:pPr>
            <a:r>
              <a:rPr sz="4800">
                <a:solidFill>
                  <a:srgbClr val="FFFFFF"/>
                </a:solidFill>
                <a:effectLst>
                  <a:outerShdw blurRad="12700" dist="25400" dir="2700000" rotWithShape="0">
                    <a:srgbClr val="000000"/>
                  </a:outerShdw>
                </a:effectLst>
              </a:rPr>
              <a:t>Congruent</a:t>
            </a:r>
            <a:r>
              <a:rPr sz="4800" i="1">
                <a:solidFill>
                  <a:srgbClr val="FFFFFF"/>
                </a:solidFill>
                <a:effectLst>
                  <a:outerShdw blurRad="12700" dist="25400" dir="2700000" rotWithShape="0">
                    <a:srgbClr val="000000"/>
                  </a:outerShdw>
                </a:effectLst>
                <a:latin typeface="+mn-lt"/>
                <a:ea typeface="+mn-ea"/>
                <a:cs typeface="+mn-cs"/>
                <a:sym typeface="Arial"/>
              </a:rPr>
              <a:t> </a:t>
            </a:r>
            <a:r>
              <a:rPr sz="4800">
                <a:solidFill>
                  <a:srgbClr val="FFFFFF"/>
                </a:solidFill>
                <a:effectLst>
                  <a:outerShdw blurRad="12700" dist="25400" dir="2700000" rotWithShape="0">
                    <a:srgbClr val="000000"/>
                  </a:outerShdw>
                </a:effectLst>
              </a:rPr>
              <a:t>Shapes - 3</a:t>
            </a:r>
          </a:p>
        </p:txBody>
      </p:sp>
      <p:sp>
        <p:nvSpPr>
          <p:cNvPr id="764" name="Shape 764"/>
          <p:cNvSpPr>
            <a:spLocks noGrp="1"/>
          </p:cNvSpPr>
          <p:nvPr>
            <p:ph type="body" idx="1"/>
          </p:nvPr>
        </p:nvSpPr>
        <p:spPr>
          <a:xfrm>
            <a:off x="1651000" y="1883833"/>
            <a:ext cx="11925300" cy="1892301"/>
          </a:xfrm>
          <a:prstGeom prst="rect">
            <a:avLst/>
          </a:prstGeom>
        </p:spPr>
        <p:txBody>
          <a:bodyPr/>
          <a:lstStyle/>
          <a:p>
            <a:pPr marL="0" marR="52915" lvl="0" indent="0">
              <a:buClr>
                <a:srgbClr val="000000"/>
              </a:buClr>
              <a:buSzTx/>
              <a:buFont typeface="Arial"/>
              <a:buNone/>
              <a:defRPr sz="1800">
                <a:solidFill>
                  <a:srgbClr val="000000"/>
                </a:solidFill>
              </a:defRPr>
            </a:pPr>
            <a:r>
              <a:rPr sz="4800"/>
              <a:t>Just checking angles is not enough</a:t>
            </a:r>
          </a:p>
          <a:p>
            <a:pPr marL="510115" marR="52915" lvl="0" indent="-457199">
              <a:buClr>
                <a:srgbClr val="000000"/>
              </a:buClr>
              <a:buSzTx/>
              <a:buFont typeface="Monotype Sorts"/>
              <a:buNone/>
              <a:defRPr sz="1800">
                <a:solidFill>
                  <a:srgbClr val="000000"/>
                </a:solidFill>
              </a:defRPr>
            </a:pPr>
            <a:r>
              <a:rPr sz="3600">
                <a:solidFill>
                  <a:srgbClr val="868686"/>
                </a:solidFill>
              </a:rPr>
              <a:t>		</a:t>
            </a:r>
          </a:p>
        </p:txBody>
      </p:sp>
      <p:sp>
        <p:nvSpPr>
          <p:cNvPr id="765" name="Shape 765"/>
          <p:cNvSpPr/>
          <p:nvPr/>
        </p:nvSpPr>
        <p:spPr>
          <a:xfrm rot="20400000">
            <a:off x="3428431" y="4757723"/>
            <a:ext cx="4470401" cy="16256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50A0E1">
              <a:alpha val="70000"/>
            </a:srgbClr>
          </a:solidFill>
          <a:ln w="12700" cap="sq">
            <a:solidFill/>
            <a:miter lim="400000"/>
          </a:ln>
        </p:spPr>
        <p:txBody>
          <a:bodyPr lIns="38100" tIns="38100" rIns="38100" bIns="38100" anchor="ctr"/>
          <a:lstStyle/>
          <a:p>
            <a:pPr lvl="0" algn="ctr" defTabSz="546100">
              <a:defRPr sz="3600">
                <a:solidFill>
                  <a:srgbClr val="FFFFFF"/>
                </a:solidFill>
                <a:latin typeface="Futura"/>
                <a:ea typeface="Futura"/>
                <a:cs typeface="Futura"/>
                <a:sym typeface="Futura"/>
              </a:defRPr>
            </a:pPr>
            <a:endParaRPr/>
          </a:p>
        </p:txBody>
      </p:sp>
      <p:sp>
        <p:nvSpPr>
          <p:cNvPr id="766" name="Shape 766"/>
          <p:cNvSpPr/>
          <p:nvPr/>
        </p:nvSpPr>
        <p:spPr>
          <a:xfrm rot="20400000">
            <a:off x="8538586" y="4222577"/>
            <a:ext cx="6262512" cy="227753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50A0E1">
              <a:alpha val="70000"/>
            </a:srgbClr>
          </a:solidFill>
          <a:ln w="12700" cap="sq">
            <a:solidFill/>
            <a:miter lim="400000"/>
          </a:ln>
        </p:spPr>
        <p:txBody>
          <a:bodyPr lIns="38100" tIns="38100" rIns="38100" bIns="38100" anchor="ctr"/>
          <a:lstStyle/>
          <a:p>
            <a:pPr lvl="0" algn="ctr" defTabSz="546100">
              <a:defRPr sz="3600">
                <a:solidFill>
                  <a:srgbClr val="FFFFFF"/>
                </a:solidFill>
                <a:latin typeface="Futura"/>
                <a:ea typeface="Futura"/>
                <a:cs typeface="Futura"/>
                <a:sym typeface="Futura"/>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64">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76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76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2" nodeType="clickEffect">
                                  <p:stCondLst>
                                    <p:cond delay="0"/>
                                  </p:stCondLst>
                                  <p:iterate>
                                    <p:tmAbs val="0"/>
                                  </p:iterate>
                                  <p:childTnLst>
                                    <p:set>
                                      <p:cBhvr>
                                        <p:cTn id="16" fill="hold"/>
                                        <p:tgtEl>
                                          <p:spTgt spid="76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3" nodeType="clickEffect">
                                  <p:stCondLst>
                                    <p:cond delay="0"/>
                                  </p:stCondLst>
                                  <p:iterate>
                                    <p:tmAbs val="0"/>
                                  </p:iterate>
                                  <p:childTnLst>
                                    <p:set>
                                      <p:cBhvr>
                                        <p:cTn id="20" fill="hold"/>
                                        <p:tgtEl>
                                          <p:spTgt spid="7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4" grpId="1" build="p" animBg="1" advAuto="0"/>
      <p:bldP spid="765" grpId="2" animBg="1" advAuto="0"/>
      <p:bldP spid="766" grpId="3" animBg="1" advAuto="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 name="Shape 768"/>
          <p:cNvSpPr>
            <a:spLocks noGrp="1"/>
          </p:cNvSpPr>
          <p:nvPr>
            <p:ph type="title"/>
          </p:nvPr>
        </p:nvSpPr>
        <p:spPr>
          <a:xfrm>
            <a:off x="1730022" y="0"/>
            <a:ext cx="11771490" cy="1892300"/>
          </a:xfrm>
          <a:prstGeom prst="rect">
            <a:avLst/>
          </a:prstGeom>
          <a:solidFill>
            <a:srgbClr val="8FD0B0"/>
          </a:solidFill>
        </p:spPr>
        <p:txBody>
          <a:bodyPr/>
          <a:lstStyle/>
          <a:p>
            <a:pPr marL="52915" marR="52915" lvl="0">
              <a:defRPr sz="1800">
                <a:solidFill>
                  <a:srgbClr val="000000"/>
                </a:solidFill>
              </a:defRPr>
            </a:pPr>
            <a:r>
              <a:rPr sz="4800">
                <a:solidFill>
                  <a:srgbClr val="FFFFFF"/>
                </a:solidFill>
                <a:effectLst>
                  <a:outerShdw blurRad="12700" dist="25400" dir="2700000" rotWithShape="0">
                    <a:srgbClr val="000000"/>
                  </a:outerShdw>
                </a:effectLst>
              </a:rPr>
              <a:t>Congruent</a:t>
            </a:r>
            <a:r>
              <a:rPr sz="4800" i="1">
                <a:solidFill>
                  <a:srgbClr val="FFFFFF"/>
                </a:solidFill>
                <a:effectLst>
                  <a:outerShdw blurRad="12700" dist="25400" dir="2700000" rotWithShape="0">
                    <a:srgbClr val="000000"/>
                  </a:outerShdw>
                </a:effectLst>
                <a:latin typeface="+mn-lt"/>
                <a:ea typeface="+mn-ea"/>
                <a:cs typeface="+mn-cs"/>
                <a:sym typeface="Arial"/>
              </a:rPr>
              <a:t> </a:t>
            </a:r>
            <a:r>
              <a:rPr sz="4800">
                <a:solidFill>
                  <a:srgbClr val="FFFFFF"/>
                </a:solidFill>
                <a:effectLst>
                  <a:outerShdw blurRad="12700" dist="25400" dir="2700000" rotWithShape="0">
                    <a:srgbClr val="000000"/>
                  </a:outerShdw>
                </a:effectLst>
              </a:rPr>
              <a:t>Shapes - 4</a:t>
            </a:r>
          </a:p>
        </p:txBody>
      </p:sp>
      <p:sp>
        <p:nvSpPr>
          <p:cNvPr id="769" name="Shape 769"/>
          <p:cNvSpPr>
            <a:spLocks noGrp="1"/>
          </p:cNvSpPr>
          <p:nvPr>
            <p:ph type="body" idx="1"/>
          </p:nvPr>
        </p:nvSpPr>
        <p:spPr>
          <a:xfrm>
            <a:off x="876300" y="1892300"/>
            <a:ext cx="14490700" cy="1663700"/>
          </a:xfrm>
          <a:prstGeom prst="rect">
            <a:avLst/>
          </a:prstGeom>
        </p:spPr>
        <p:txBody>
          <a:bodyPr/>
          <a:lstStyle>
            <a:lvl1pPr marL="0" marR="52915" indent="0">
              <a:buClr>
                <a:srgbClr val="000000"/>
              </a:buClr>
              <a:buSzTx/>
              <a:buFont typeface="Arial"/>
              <a:buNone/>
              <a:defRPr sz="4800">
                <a:solidFill>
                  <a:srgbClr val="000000"/>
                </a:solidFill>
              </a:defRPr>
            </a:lvl1pPr>
          </a:lstStyle>
          <a:p>
            <a:pPr lvl="0">
              <a:defRPr sz="1800"/>
            </a:pPr>
            <a:r>
              <a:rPr sz="4800"/>
              <a:t>For triangles, just checking sides IS enough	</a:t>
            </a:r>
          </a:p>
        </p:txBody>
      </p:sp>
      <p:sp>
        <p:nvSpPr>
          <p:cNvPr id="770" name="Shape 770"/>
          <p:cNvSpPr/>
          <p:nvPr/>
        </p:nvSpPr>
        <p:spPr>
          <a:xfrm rot="20400000">
            <a:off x="3022031" y="3436923"/>
            <a:ext cx="4470401" cy="16256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50A0E1">
              <a:alpha val="70000"/>
            </a:srgbClr>
          </a:solidFill>
          <a:ln w="12700" cap="sq">
            <a:solidFill/>
            <a:miter lim="400000"/>
          </a:ln>
        </p:spPr>
        <p:txBody>
          <a:bodyPr lIns="38100" tIns="38100" rIns="38100" bIns="38100" anchor="ctr"/>
          <a:lstStyle/>
          <a:p>
            <a:pPr lvl="0" algn="ctr" defTabSz="546100">
              <a:defRPr sz="3600">
                <a:solidFill>
                  <a:srgbClr val="FFFFFF"/>
                </a:solidFill>
                <a:latin typeface="Futura"/>
                <a:ea typeface="Futura"/>
                <a:cs typeface="Futura"/>
                <a:sym typeface="Futura"/>
              </a:defRPr>
            </a:pPr>
            <a:endParaRPr/>
          </a:p>
        </p:txBody>
      </p:sp>
      <p:sp>
        <p:nvSpPr>
          <p:cNvPr id="771" name="Shape 771"/>
          <p:cNvSpPr/>
          <p:nvPr/>
        </p:nvSpPr>
        <p:spPr>
          <a:xfrm rot="11760000">
            <a:off x="8052656" y="4114253"/>
            <a:ext cx="4470401" cy="16256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50A0E1">
              <a:alpha val="70000"/>
            </a:srgbClr>
          </a:solidFill>
          <a:ln w="12700" cap="sq">
            <a:solidFill/>
            <a:miter lim="400000"/>
          </a:ln>
        </p:spPr>
        <p:txBody>
          <a:bodyPr lIns="38100" tIns="38100" rIns="38100" bIns="38100" anchor="ctr"/>
          <a:lstStyle/>
          <a:p>
            <a:pPr lvl="0" algn="ctr" defTabSz="546100">
              <a:defRPr sz="3600">
                <a:solidFill>
                  <a:srgbClr val="FFFFFF"/>
                </a:solidFill>
                <a:latin typeface="Futura"/>
                <a:ea typeface="Futura"/>
                <a:cs typeface="Futura"/>
                <a:sym typeface="Futura"/>
              </a:defRPr>
            </a:pPr>
            <a:endParaRPr/>
          </a:p>
        </p:txBody>
      </p:sp>
      <p:sp>
        <p:nvSpPr>
          <p:cNvPr id="772" name="Shape 772"/>
          <p:cNvSpPr/>
          <p:nvPr/>
        </p:nvSpPr>
        <p:spPr>
          <a:xfrm>
            <a:off x="64911" y="6478505"/>
            <a:ext cx="16078201" cy="2266058"/>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marR="52915" lvl="0" algn="ctr" defTabSz="546100">
              <a:spcBef>
                <a:spcPts val="900"/>
              </a:spcBef>
              <a:buClr>
                <a:srgbClr val="000000"/>
              </a:buClr>
              <a:buFont typeface="Monotype Sorts"/>
              <a:defRPr sz="1800"/>
            </a:pPr>
            <a:r>
              <a:rPr sz="4800">
                <a:latin typeface="+mn-lt"/>
                <a:ea typeface="+mn-ea"/>
                <a:cs typeface="+mn-cs"/>
                <a:sym typeface="Arial"/>
              </a:rPr>
              <a:t>Given three side lengths, there is only one possible triangle</a:t>
            </a:r>
          </a:p>
          <a:p>
            <a:pPr marR="52915" lvl="0" algn="ctr" defTabSz="546100">
              <a:spcBef>
                <a:spcPts val="900"/>
              </a:spcBef>
              <a:buClr>
                <a:srgbClr val="000000"/>
              </a:buClr>
              <a:buFont typeface="Monotype Sorts"/>
              <a:defRPr sz="1800"/>
            </a:pPr>
            <a:r>
              <a:rPr sz="4800">
                <a:latin typeface="+mn-lt"/>
                <a:ea typeface="+mn-ea"/>
                <a:cs typeface="+mn-cs"/>
                <a:sym typeface="Arial"/>
              </a:rPr>
              <a:t>Technique of using a compass to make a triangle </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69">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76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p:tmAbs val="0"/>
                                  </p:iterate>
                                  <p:childTnLst>
                                    <p:set>
                                      <p:cBhvr>
                                        <p:cTn id="12" fill="hold"/>
                                        <p:tgtEl>
                                          <p:spTgt spid="77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3" nodeType="clickEffect">
                                  <p:stCondLst>
                                    <p:cond delay="0"/>
                                  </p:stCondLst>
                                  <p:iterate>
                                    <p:tmAbs val="0"/>
                                  </p:iterate>
                                  <p:childTnLst>
                                    <p:set>
                                      <p:cBhvr>
                                        <p:cTn id="16" fill="hold"/>
                                        <p:tgtEl>
                                          <p:spTgt spid="77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4" nodeType="clickEffect">
                                  <p:stCondLst>
                                    <p:cond delay="0"/>
                                  </p:stCondLst>
                                  <p:iterate>
                                    <p:tmAbs val="0"/>
                                  </p:iterate>
                                  <p:childTnLst>
                                    <p:set>
                                      <p:cBhvr>
                                        <p:cTn id="20" fill="hold"/>
                                        <p:tgtEl>
                                          <p:spTgt spid="7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9" grpId="1" build="p" animBg="1" advAuto="0"/>
      <p:bldP spid="770" grpId="2" animBg="1" advAuto="0"/>
      <p:bldP spid="771" grpId="3" animBg="1" advAuto="0"/>
      <p:bldP spid="772" grpId="4" animBg="1" advAuto="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 name="Shape 774"/>
          <p:cNvSpPr>
            <a:spLocks noGrp="1"/>
          </p:cNvSpPr>
          <p:nvPr>
            <p:ph type="title"/>
          </p:nvPr>
        </p:nvSpPr>
        <p:spPr>
          <a:prstGeom prst="rect">
            <a:avLst/>
          </a:prstGeom>
          <a:solidFill>
            <a:srgbClr val="8FD0B0"/>
          </a:solidFill>
        </p:spPr>
        <p:txBody>
          <a:bodyPr/>
          <a:lstStyle>
            <a:lvl1pPr>
              <a:defRPr sz="4800">
                <a:effectLst>
                  <a:outerShdw blurRad="12700" dist="25400" dir="2700000" rotWithShape="0">
                    <a:srgbClr val="000000"/>
                  </a:outerShdw>
                </a:effectLst>
              </a:defRPr>
            </a:lvl1pPr>
          </a:lstStyle>
          <a:p>
            <a:pPr lvl="0">
              <a:defRPr sz="1800">
                <a:solidFill>
                  <a:srgbClr val="000000"/>
                </a:solidFill>
                <a:effectLst/>
              </a:defRPr>
            </a:pPr>
            <a:r>
              <a:rPr sz="4800">
                <a:solidFill>
                  <a:srgbClr val="FFFFFF"/>
                </a:solidFill>
                <a:effectLst>
                  <a:outerShdw blurRad="12700" dist="25400" dir="2700000" rotWithShape="0">
                    <a:srgbClr val="000000"/>
                  </a:outerShdw>
                </a:effectLst>
              </a:rPr>
              <a:t>Triangle Inequality</a:t>
            </a:r>
          </a:p>
        </p:txBody>
      </p:sp>
      <p:sp>
        <p:nvSpPr>
          <p:cNvPr id="775" name="Shape 775"/>
          <p:cNvSpPr>
            <a:spLocks noGrp="1"/>
          </p:cNvSpPr>
          <p:nvPr>
            <p:ph type="body" idx="1"/>
          </p:nvPr>
        </p:nvSpPr>
        <p:spPr>
          <a:xfrm>
            <a:off x="2222500" y="3810000"/>
            <a:ext cx="14084300" cy="2933700"/>
          </a:xfrm>
          <a:prstGeom prst="rect">
            <a:avLst/>
          </a:prstGeom>
        </p:spPr>
        <p:txBody>
          <a:bodyPr/>
          <a:lstStyle/>
          <a:p>
            <a:pPr marL="511386" lvl="0" indent="-457200">
              <a:buClr>
                <a:srgbClr val="000000"/>
              </a:buClr>
              <a:buSzTx/>
              <a:buFont typeface="Arial"/>
              <a:buNone/>
              <a:defRPr sz="1800">
                <a:solidFill>
                  <a:srgbClr val="000000"/>
                </a:solidFill>
              </a:defRPr>
            </a:pPr>
            <a:r>
              <a:rPr sz="4800"/>
              <a:t>This holds for any triangle:</a:t>
            </a:r>
          </a:p>
          <a:p>
            <a:pPr marL="511386" lvl="0" indent="-457200">
              <a:buClr>
                <a:srgbClr val="000000"/>
              </a:buClr>
              <a:buSzTx/>
              <a:buFont typeface="Arial"/>
              <a:buNone/>
              <a:defRPr sz="1800">
                <a:solidFill>
                  <a:srgbClr val="000000"/>
                </a:solidFill>
              </a:defRPr>
            </a:pPr>
            <a:r>
              <a:rPr sz="4800"/>
              <a:t>“The sum of the lengths any two sides of a triangle must be greater than the length of the third side”</a:t>
            </a:r>
          </a:p>
        </p:txBody>
      </p:sp>
      <p:sp>
        <p:nvSpPr>
          <p:cNvPr id="776" name="Shape 776"/>
          <p:cNvSpPr/>
          <p:nvPr/>
        </p:nvSpPr>
        <p:spPr>
          <a:xfrm rot="2340000">
            <a:off x="1739500" y="1137387"/>
            <a:ext cx="1155701" cy="3456518"/>
          </a:xfrm>
          <a:custGeom>
            <a:avLst/>
            <a:gdLst/>
            <a:ahLst/>
            <a:cxnLst>
              <a:cxn ang="0">
                <a:pos x="wd2" y="hd2"/>
              </a:cxn>
              <a:cxn ang="5400000">
                <a:pos x="wd2" y="hd2"/>
              </a:cxn>
              <a:cxn ang="10800000">
                <a:pos x="wd2" y="hd2"/>
              </a:cxn>
              <a:cxn ang="16200000">
                <a:pos x="wd2" y="hd2"/>
              </a:cxn>
            </a:cxnLst>
            <a:rect l="0" t="0" r="r" b="b"/>
            <a:pathLst>
              <a:path w="21600" h="21600" extrusionOk="0">
                <a:moveTo>
                  <a:pt x="5718" y="0"/>
                </a:moveTo>
                <a:lnTo>
                  <a:pt x="0" y="17486"/>
                </a:lnTo>
                <a:lnTo>
                  <a:pt x="21600" y="21600"/>
                </a:lnTo>
                <a:lnTo>
                  <a:pt x="5718" y="0"/>
                </a:lnTo>
                <a:close/>
              </a:path>
            </a:pathLst>
          </a:custGeom>
          <a:solidFill>
            <a:srgbClr val="FF4C00"/>
          </a:solidFill>
          <a:ln w="12700">
            <a:solidFill/>
            <a:round/>
          </a:ln>
        </p:spPr>
        <p:txBody>
          <a:bodyPr lIns="38100" tIns="38100" rIns="38100" bIns="38100" anchor="ctr"/>
          <a:lstStyle/>
          <a:p>
            <a:pPr lvl="0" algn="ctr" defTabSz="546100">
              <a:defRPr sz="3600">
                <a:solidFill>
                  <a:srgbClr val="FFFFFF"/>
                </a:solidFill>
                <a:latin typeface="Futura"/>
                <a:ea typeface="Futura"/>
                <a:cs typeface="Futura"/>
                <a:sym typeface="Futura"/>
              </a:defRPr>
            </a:pPr>
            <a:endParaRPr/>
          </a:p>
        </p:txBody>
      </p:sp>
      <p:sp>
        <p:nvSpPr>
          <p:cNvPr id="777" name="Shape 777"/>
          <p:cNvSpPr/>
          <p:nvPr/>
        </p:nvSpPr>
        <p:spPr>
          <a:xfrm>
            <a:off x="222955" y="3498850"/>
            <a:ext cx="1168401" cy="6350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defTabSz="546100">
              <a:spcBef>
                <a:spcPts val="1800"/>
              </a:spcBef>
              <a:buClr>
                <a:srgbClr val="000000"/>
              </a:buClr>
              <a:buFont typeface="Times New Roman"/>
              <a:defRPr sz="3400">
                <a:solidFill>
                  <a:srgbClr val="868686"/>
                </a:solidFill>
                <a:latin typeface="Futura"/>
                <a:ea typeface="Futura"/>
                <a:cs typeface="Futura"/>
                <a:sym typeface="Futura"/>
              </a:defRPr>
            </a:lvl1pPr>
          </a:lstStyle>
          <a:p>
            <a:pPr lvl="0">
              <a:defRPr sz="1800">
                <a:solidFill>
                  <a:srgbClr val="000000"/>
                </a:solidFill>
              </a:defRPr>
            </a:pPr>
            <a:r>
              <a:rPr sz="3400">
                <a:solidFill>
                  <a:srgbClr val="868686"/>
                </a:solidFill>
              </a:rPr>
              <a:t>A</a:t>
            </a:r>
          </a:p>
        </p:txBody>
      </p:sp>
      <p:sp>
        <p:nvSpPr>
          <p:cNvPr id="778" name="Shape 778"/>
          <p:cNvSpPr/>
          <p:nvPr/>
        </p:nvSpPr>
        <p:spPr>
          <a:xfrm>
            <a:off x="1041400" y="2161116"/>
            <a:ext cx="1168400" cy="6350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defTabSz="546100">
              <a:spcBef>
                <a:spcPts val="1800"/>
              </a:spcBef>
              <a:buClr>
                <a:srgbClr val="000000"/>
              </a:buClr>
              <a:buFont typeface="Times New Roman"/>
              <a:defRPr sz="3400">
                <a:solidFill>
                  <a:srgbClr val="868686"/>
                </a:solidFill>
                <a:latin typeface="Futura"/>
                <a:ea typeface="Futura"/>
                <a:cs typeface="Futura"/>
                <a:sym typeface="Futura"/>
              </a:defRPr>
            </a:lvl1pPr>
          </a:lstStyle>
          <a:p>
            <a:pPr lvl="0">
              <a:defRPr sz="1800">
                <a:solidFill>
                  <a:srgbClr val="000000"/>
                </a:solidFill>
              </a:defRPr>
            </a:pPr>
            <a:r>
              <a:rPr sz="3400">
                <a:solidFill>
                  <a:srgbClr val="868686"/>
                </a:solidFill>
              </a:rPr>
              <a:t>B</a:t>
            </a:r>
          </a:p>
        </p:txBody>
      </p:sp>
      <p:sp>
        <p:nvSpPr>
          <p:cNvPr id="779" name="Shape 779"/>
          <p:cNvSpPr/>
          <p:nvPr/>
        </p:nvSpPr>
        <p:spPr>
          <a:xfrm>
            <a:off x="2788355" y="2997200"/>
            <a:ext cx="1168401" cy="6350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defTabSz="546100">
              <a:spcBef>
                <a:spcPts val="1800"/>
              </a:spcBef>
              <a:buClr>
                <a:srgbClr val="000000"/>
              </a:buClr>
              <a:buFont typeface="Times New Roman"/>
              <a:defRPr sz="3400">
                <a:solidFill>
                  <a:srgbClr val="868686"/>
                </a:solidFill>
                <a:latin typeface="Futura"/>
                <a:ea typeface="Futura"/>
                <a:cs typeface="Futura"/>
                <a:sym typeface="Futura"/>
              </a:defRPr>
            </a:lvl1pPr>
          </a:lstStyle>
          <a:p>
            <a:pPr lvl="0">
              <a:defRPr sz="1800">
                <a:solidFill>
                  <a:srgbClr val="000000"/>
                </a:solidFill>
              </a:defRPr>
            </a:pPr>
            <a:r>
              <a:rPr sz="3400">
                <a:solidFill>
                  <a:srgbClr val="868686"/>
                </a:solidFill>
              </a:rPr>
              <a:t>C</a:t>
            </a:r>
          </a:p>
        </p:txBody>
      </p:sp>
      <p:sp>
        <p:nvSpPr>
          <p:cNvPr id="780" name="Shape 780"/>
          <p:cNvSpPr/>
          <p:nvPr/>
        </p:nvSpPr>
        <p:spPr>
          <a:xfrm>
            <a:off x="10684933" y="2197100"/>
            <a:ext cx="4521201" cy="22352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lgn="ctr" defTabSz="546100">
              <a:spcBef>
                <a:spcPts val="1800"/>
              </a:spcBef>
              <a:buClr>
                <a:srgbClr val="000000"/>
              </a:buClr>
              <a:buFont typeface="Times New Roman"/>
              <a:defRPr sz="1800"/>
            </a:pPr>
            <a:r>
              <a:rPr sz="3400">
                <a:solidFill>
                  <a:srgbClr val="868686"/>
                </a:solidFill>
                <a:latin typeface="Futura"/>
                <a:ea typeface="Futura"/>
                <a:cs typeface="Futura"/>
                <a:sym typeface="Futura"/>
              </a:rPr>
              <a:t>A + B &gt; C</a:t>
            </a:r>
          </a:p>
          <a:p>
            <a:pPr lvl="0" algn="ctr" defTabSz="546100">
              <a:spcBef>
                <a:spcPts val="1800"/>
              </a:spcBef>
              <a:buClr>
                <a:srgbClr val="000000"/>
              </a:buClr>
              <a:buFont typeface="Times New Roman"/>
              <a:defRPr sz="1800"/>
            </a:pPr>
            <a:r>
              <a:rPr sz="3400">
                <a:solidFill>
                  <a:srgbClr val="868686"/>
                </a:solidFill>
                <a:latin typeface="Futura"/>
                <a:ea typeface="Futura"/>
                <a:cs typeface="Futura"/>
                <a:sym typeface="Futura"/>
              </a:rPr>
              <a:t>A + C &gt; B</a:t>
            </a:r>
          </a:p>
          <a:p>
            <a:pPr lvl="0" algn="ctr" defTabSz="546100">
              <a:spcBef>
                <a:spcPts val="1800"/>
              </a:spcBef>
              <a:buClr>
                <a:srgbClr val="000000"/>
              </a:buClr>
              <a:buFont typeface="Times New Roman"/>
              <a:defRPr sz="1800"/>
            </a:pPr>
            <a:r>
              <a:rPr sz="3400">
                <a:solidFill>
                  <a:srgbClr val="868686"/>
                </a:solidFill>
                <a:latin typeface="Futura"/>
                <a:ea typeface="Futura"/>
                <a:cs typeface="Futura"/>
                <a:sym typeface="Futura"/>
              </a:rPr>
              <a:t>B + C &gt; A</a:t>
            </a:r>
          </a:p>
        </p:txBody>
      </p:sp>
      <p:sp>
        <p:nvSpPr>
          <p:cNvPr id="781" name="Shape 781"/>
          <p:cNvSpPr/>
          <p:nvPr/>
        </p:nvSpPr>
        <p:spPr>
          <a:xfrm>
            <a:off x="443088" y="6845300"/>
            <a:ext cx="15709901" cy="16637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lgn="ctr" defTabSz="546100">
              <a:spcBef>
                <a:spcPts val="1800"/>
              </a:spcBef>
              <a:buClr>
                <a:srgbClr val="000000"/>
              </a:buClr>
              <a:buFont typeface="Times New Roman"/>
              <a:defRPr sz="1800"/>
            </a:pPr>
            <a:r>
              <a:rPr sz="3600">
                <a:latin typeface="+mn-lt"/>
                <a:ea typeface="+mn-ea"/>
                <a:cs typeface="+mn-cs"/>
                <a:sym typeface="Arial"/>
              </a:rPr>
              <a:t>Do not confuse this with Pythagoras’ Theorem, which allows us to find the exact length of the missing side of a special triangle (right-angled triangle):</a:t>
            </a:r>
            <a:br>
              <a:rPr sz="3600">
                <a:latin typeface="+mn-lt"/>
                <a:ea typeface="+mn-ea"/>
                <a:cs typeface="+mn-cs"/>
                <a:sym typeface="Arial"/>
              </a:rPr>
            </a:br>
            <a:r>
              <a:rPr sz="3600">
                <a:latin typeface="+mn-lt"/>
                <a:ea typeface="+mn-ea"/>
                <a:cs typeface="+mn-cs"/>
                <a:sym typeface="Arial"/>
              </a:rPr>
              <a:t>A</a:t>
            </a:r>
            <a:r>
              <a:rPr sz="3600" baseline="31999">
                <a:latin typeface="+mn-lt"/>
                <a:ea typeface="+mn-ea"/>
                <a:cs typeface="+mn-cs"/>
                <a:sym typeface="Arial"/>
              </a:rPr>
              <a:t>2</a:t>
            </a:r>
            <a:r>
              <a:rPr sz="3600">
                <a:latin typeface="+mn-lt"/>
                <a:ea typeface="+mn-ea"/>
                <a:cs typeface="+mn-cs"/>
                <a:sym typeface="Arial"/>
              </a:rPr>
              <a:t> + B</a:t>
            </a:r>
            <a:r>
              <a:rPr sz="3600" baseline="31999">
                <a:latin typeface="+mn-lt"/>
                <a:ea typeface="+mn-ea"/>
                <a:cs typeface="+mn-cs"/>
                <a:sym typeface="Arial"/>
              </a:rPr>
              <a:t>2</a:t>
            </a:r>
            <a:r>
              <a:rPr sz="3600">
                <a:latin typeface="+mn-lt"/>
                <a:ea typeface="+mn-ea"/>
                <a:cs typeface="+mn-cs"/>
                <a:sym typeface="Arial"/>
              </a:rPr>
              <a:t> = C</a:t>
            </a:r>
            <a:r>
              <a:rPr sz="3600" baseline="31999">
                <a:latin typeface="+mn-lt"/>
                <a:ea typeface="+mn-ea"/>
                <a:cs typeface="+mn-cs"/>
                <a:sym typeface="Arial"/>
              </a:rPr>
              <a:t>2</a:t>
            </a:r>
            <a:r>
              <a:rPr sz="3600">
                <a:latin typeface="+mn-lt"/>
                <a:ea typeface="+mn-ea"/>
                <a:cs typeface="+mn-cs"/>
                <a:sym typeface="Arial"/>
              </a:rPr>
              <a:t> (where C is the hypotenuse)</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6" grpId="1" animBg="1" advAuto="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 name="Shape 783"/>
          <p:cNvSpPr>
            <a:spLocks noGrp="1"/>
          </p:cNvSpPr>
          <p:nvPr>
            <p:ph type="title"/>
          </p:nvPr>
        </p:nvSpPr>
        <p:spPr>
          <a:xfrm>
            <a:off x="1730022" y="0"/>
            <a:ext cx="11771490" cy="1892300"/>
          </a:xfrm>
          <a:prstGeom prst="rect">
            <a:avLst/>
          </a:prstGeom>
          <a:solidFill>
            <a:srgbClr val="8FD0B0"/>
          </a:solidFill>
        </p:spPr>
        <p:txBody>
          <a:bodyPr/>
          <a:lstStyle/>
          <a:p>
            <a:pPr marL="52915" marR="52915" lvl="0">
              <a:defRPr sz="1800">
                <a:solidFill>
                  <a:srgbClr val="000000"/>
                </a:solidFill>
              </a:defRPr>
            </a:pPr>
            <a:r>
              <a:rPr sz="4800">
                <a:solidFill>
                  <a:srgbClr val="FFFFFF"/>
                </a:solidFill>
                <a:effectLst>
                  <a:outerShdw blurRad="12700" dist="25400" dir="2700000" rotWithShape="0">
                    <a:srgbClr val="000000"/>
                  </a:outerShdw>
                </a:effectLst>
              </a:rPr>
              <a:t>Congruent</a:t>
            </a:r>
            <a:r>
              <a:rPr sz="4800" i="1">
                <a:solidFill>
                  <a:srgbClr val="FFFFFF"/>
                </a:solidFill>
                <a:effectLst>
                  <a:outerShdw blurRad="12700" dist="25400" dir="2700000" rotWithShape="0">
                    <a:srgbClr val="000000"/>
                  </a:outerShdw>
                </a:effectLst>
                <a:latin typeface="+mn-lt"/>
                <a:ea typeface="+mn-ea"/>
                <a:cs typeface="+mn-cs"/>
                <a:sym typeface="Arial"/>
              </a:rPr>
              <a:t> </a:t>
            </a:r>
            <a:r>
              <a:rPr sz="4800">
                <a:solidFill>
                  <a:srgbClr val="FFFFFF"/>
                </a:solidFill>
                <a:effectLst>
                  <a:outerShdw blurRad="12700" dist="25400" dir="2700000" rotWithShape="0">
                    <a:srgbClr val="000000"/>
                  </a:outerShdw>
                </a:effectLst>
              </a:rPr>
              <a:t>Shapes - 5</a:t>
            </a:r>
          </a:p>
        </p:txBody>
      </p:sp>
      <p:sp>
        <p:nvSpPr>
          <p:cNvPr id="784" name="Shape 784"/>
          <p:cNvSpPr>
            <a:spLocks noGrp="1"/>
          </p:cNvSpPr>
          <p:nvPr>
            <p:ph type="body" idx="1"/>
          </p:nvPr>
        </p:nvSpPr>
        <p:spPr>
          <a:xfrm>
            <a:off x="863600" y="2019300"/>
            <a:ext cx="5435600" cy="6438900"/>
          </a:xfrm>
          <a:prstGeom prst="rect">
            <a:avLst/>
          </a:prstGeom>
        </p:spPr>
        <p:txBody>
          <a:bodyPr/>
          <a:lstStyle>
            <a:lvl1pPr marL="0" marR="52915" indent="0">
              <a:lnSpc>
                <a:spcPct val="80000"/>
              </a:lnSpc>
              <a:buClr>
                <a:srgbClr val="000000"/>
              </a:buClr>
              <a:buSzTx/>
              <a:buFont typeface="Arial"/>
              <a:buNone/>
              <a:defRPr sz="4800">
                <a:solidFill>
                  <a:srgbClr val="000000"/>
                </a:solidFill>
              </a:defRPr>
            </a:lvl1pPr>
          </a:lstStyle>
          <a:p>
            <a:pPr lvl="0">
              <a:defRPr sz="1800"/>
            </a:pPr>
            <a:r>
              <a:rPr sz="4800"/>
              <a:t>This is what makes triangles rigid and good for strong building in engineering and architecture</a:t>
            </a:r>
          </a:p>
        </p:txBody>
      </p:sp>
      <p:pic>
        <p:nvPicPr>
          <p:cNvPr id="785" name="image.jpg"/>
          <p:cNvPicPr/>
          <p:nvPr/>
        </p:nvPicPr>
        <p:blipFill>
          <a:blip r:embed="rId2">
            <a:extLst/>
          </a:blip>
          <a:stretch>
            <a:fillRect/>
          </a:stretch>
        </p:blipFill>
        <p:spPr>
          <a:xfrm>
            <a:off x="7012516" y="2679700"/>
            <a:ext cx="6908802" cy="5181601"/>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 name="Shape 787"/>
          <p:cNvSpPr>
            <a:spLocks noGrp="1"/>
          </p:cNvSpPr>
          <p:nvPr>
            <p:ph type="title"/>
          </p:nvPr>
        </p:nvSpPr>
        <p:spPr>
          <a:xfrm>
            <a:off x="1730022" y="156633"/>
            <a:ext cx="11771490" cy="1579034"/>
          </a:xfrm>
          <a:prstGeom prst="rect">
            <a:avLst/>
          </a:prstGeom>
          <a:solidFill>
            <a:srgbClr val="8FD0B0"/>
          </a:solidFill>
        </p:spPr>
        <p:txBody>
          <a:bodyPr/>
          <a:lstStyle/>
          <a:p>
            <a:pPr marL="52915" marR="52915" lvl="0">
              <a:defRPr sz="1800">
                <a:solidFill>
                  <a:srgbClr val="000000"/>
                </a:solidFill>
              </a:defRPr>
            </a:pPr>
            <a:r>
              <a:rPr sz="4800">
                <a:solidFill>
                  <a:srgbClr val="FFFFFF"/>
                </a:solidFill>
                <a:effectLst>
                  <a:outerShdw blurRad="12700" dist="25400" dir="2700000" rotWithShape="0">
                    <a:srgbClr val="000000"/>
                  </a:outerShdw>
                </a:effectLst>
              </a:rPr>
              <a:t>Congruent</a:t>
            </a:r>
            <a:r>
              <a:rPr sz="4800" i="1">
                <a:solidFill>
                  <a:srgbClr val="FFFFFF"/>
                </a:solidFill>
                <a:effectLst>
                  <a:outerShdw blurRad="12700" dist="25400" dir="2700000" rotWithShape="0">
                    <a:srgbClr val="000000"/>
                  </a:outerShdw>
                </a:effectLst>
                <a:latin typeface="+mn-lt"/>
                <a:ea typeface="+mn-ea"/>
                <a:cs typeface="+mn-cs"/>
                <a:sym typeface="Arial"/>
              </a:rPr>
              <a:t> </a:t>
            </a:r>
            <a:r>
              <a:rPr sz="4800">
                <a:solidFill>
                  <a:srgbClr val="FFFFFF"/>
                </a:solidFill>
                <a:effectLst>
                  <a:outerShdw blurRad="12700" dist="25400" dir="2700000" rotWithShape="0">
                    <a:srgbClr val="000000"/>
                  </a:outerShdw>
                </a:effectLst>
              </a:rPr>
              <a:t>Shapes - 6</a:t>
            </a:r>
          </a:p>
        </p:txBody>
      </p:sp>
      <p:sp>
        <p:nvSpPr>
          <p:cNvPr id="788" name="Shape 788"/>
          <p:cNvSpPr>
            <a:spLocks noGrp="1"/>
          </p:cNvSpPr>
          <p:nvPr>
            <p:ph type="body" idx="1"/>
          </p:nvPr>
        </p:nvSpPr>
        <p:spPr>
          <a:xfrm>
            <a:off x="719666" y="1955800"/>
            <a:ext cx="14427201" cy="1574800"/>
          </a:xfrm>
          <a:prstGeom prst="rect">
            <a:avLst/>
          </a:prstGeom>
        </p:spPr>
        <p:txBody>
          <a:bodyPr/>
          <a:lstStyle>
            <a:lvl1pPr marL="0" marR="52915" indent="0">
              <a:lnSpc>
                <a:spcPct val="80000"/>
              </a:lnSpc>
              <a:buClr>
                <a:srgbClr val="000000"/>
              </a:buClr>
              <a:buSzTx/>
              <a:buFont typeface="Arial"/>
              <a:buNone/>
              <a:defRPr sz="4800">
                <a:solidFill>
                  <a:srgbClr val="000000"/>
                </a:solidFill>
              </a:defRPr>
            </a:lvl1pPr>
          </a:lstStyle>
          <a:p>
            <a:pPr lvl="0">
              <a:defRPr sz="1800"/>
            </a:pPr>
            <a:r>
              <a:rPr sz="4800"/>
              <a:t>For shapes with more than three sides, just checking sides is NOT enough		</a:t>
            </a:r>
          </a:p>
        </p:txBody>
      </p:sp>
      <p:sp>
        <p:nvSpPr>
          <p:cNvPr id="789" name="Shape 789"/>
          <p:cNvSpPr/>
          <p:nvPr/>
        </p:nvSpPr>
        <p:spPr>
          <a:xfrm>
            <a:off x="292100" y="6645721"/>
            <a:ext cx="15443200" cy="1453258"/>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marR="52915" defTabSz="546100">
              <a:spcBef>
                <a:spcPts val="900"/>
              </a:spcBef>
              <a:buClr>
                <a:srgbClr val="000000"/>
              </a:buClr>
              <a:buFont typeface="Monotype Sorts"/>
              <a:defRPr sz="4800">
                <a:latin typeface="+mn-lt"/>
                <a:ea typeface="+mn-ea"/>
                <a:cs typeface="+mn-cs"/>
                <a:sym typeface="Arial"/>
              </a:defRPr>
            </a:lvl1pPr>
          </a:lstStyle>
          <a:p>
            <a:pPr lvl="0">
              <a:defRPr sz="1800"/>
            </a:pPr>
            <a:r>
              <a:rPr sz="4800"/>
              <a:t>For quadrilaterals (and shapes with more sides) can make infinitely many shapes given a set of side lengths</a:t>
            </a:r>
          </a:p>
        </p:txBody>
      </p:sp>
      <p:sp>
        <p:nvSpPr>
          <p:cNvPr id="790" name="Shape 790"/>
          <p:cNvSpPr/>
          <p:nvPr/>
        </p:nvSpPr>
        <p:spPr>
          <a:xfrm>
            <a:off x="3111500" y="4267200"/>
            <a:ext cx="4330700" cy="1422400"/>
          </a:xfrm>
          <a:prstGeom prst="rect">
            <a:avLst/>
          </a:prstGeom>
          <a:solidFill>
            <a:srgbClr val="69ECEE"/>
          </a:solidFill>
          <a:ln w="12700">
            <a:solidFill>
              <a:srgbClr val="69ECEE"/>
            </a:solidFill>
            <a:miter lim="400000"/>
          </a:ln>
        </p:spPr>
        <p:txBody>
          <a:bodyPr lIns="38100" tIns="38100" rIns="38100" bIns="38100" anchor="ctr"/>
          <a:lstStyle/>
          <a:p>
            <a:pPr lvl="0" algn="ctr" defTabSz="546100">
              <a:defRPr sz="3600">
                <a:solidFill>
                  <a:srgbClr val="FFFFFF"/>
                </a:solidFill>
                <a:latin typeface="Futura"/>
                <a:ea typeface="Futura"/>
                <a:cs typeface="Futura"/>
                <a:sym typeface="Futura"/>
              </a:defRPr>
            </a:pPr>
            <a:endParaRPr/>
          </a:p>
        </p:txBody>
      </p:sp>
      <p:sp>
        <p:nvSpPr>
          <p:cNvPr id="791" name="Shape 791"/>
          <p:cNvSpPr/>
          <p:nvPr/>
        </p:nvSpPr>
        <p:spPr>
          <a:xfrm>
            <a:off x="9080500" y="4470400"/>
            <a:ext cx="5549900" cy="1219200"/>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0" y="21600"/>
                </a:lnTo>
                <a:lnTo>
                  <a:pt x="16200" y="21600"/>
                </a:lnTo>
                <a:lnTo>
                  <a:pt x="21600" y="0"/>
                </a:lnTo>
                <a:close/>
              </a:path>
            </a:pathLst>
          </a:custGeom>
          <a:solidFill>
            <a:srgbClr val="F53825"/>
          </a:solidFill>
          <a:ln w="12700">
            <a:solidFill>
              <a:srgbClr val="F53825"/>
            </a:solidFill>
            <a:miter lim="400000"/>
          </a:ln>
        </p:spPr>
        <p:txBody>
          <a:bodyPr lIns="38100" tIns="38100" rIns="38100" bIns="38100" anchor="ctr"/>
          <a:lstStyle/>
          <a:p>
            <a:pPr lvl="0" algn="ctr" defTabSz="546100">
              <a:defRPr sz="3600">
                <a:solidFill>
                  <a:srgbClr val="FFFFFF"/>
                </a:solidFill>
                <a:latin typeface="Futura"/>
                <a:ea typeface="Futura"/>
                <a:cs typeface="Futura"/>
                <a:sym typeface="Futura"/>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88">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78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p:tmAbs val="0"/>
                                  </p:iterate>
                                  <p:childTnLst>
                                    <p:set>
                                      <p:cBhvr>
                                        <p:cTn id="12" fill="hold"/>
                                        <p:tgtEl>
                                          <p:spTgt spid="79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3" nodeType="clickEffect">
                                  <p:stCondLst>
                                    <p:cond delay="0"/>
                                  </p:stCondLst>
                                  <p:iterate>
                                    <p:tmAbs val="0"/>
                                  </p:iterate>
                                  <p:childTnLst>
                                    <p:set>
                                      <p:cBhvr>
                                        <p:cTn id="16" fill="hold"/>
                                        <p:tgtEl>
                                          <p:spTgt spid="79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4" nodeType="clickEffect">
                                  <p:stCondLst>
                                    <p:cond delay="0"/>
                                  </p:stCondLst>
                                  <p:iterate>
                                    <p:tmAbs val="0"/>
                                  </p:iterate>
                                  <p:childTnLst>
                                    <p:set>
                                      <p:cBhvr>
                                        <p:cTn id="20" fill="hold"/>
                                        <p:tgtEl>
                                          <p:spTgt spid="7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 grpId="1" build="p" animBg="1" advAuto="0"/>
      <p:bldP spid="789" grpId="4" animBg="1" advAuto="0"/>
      <p:bldP spid="790" grpId="2" animBg="1" advAuto="0"/>
      <p:bldP spid="791" grpId="3" animBg="1" advAuto="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 name="Shape 793"/>
          <p:cNvSpPr>
            <a:spLocks noGrp="1"/>
          </p:cNvSpPr>
          <p:nvPr>
            <p:ph type="title"/>
          </p:nvPr>
        </p:nvSpPr>
        <p:spPr>
          <a:xfrm>
            <a:off x="1219200" y="355600"/>
            <a:ext cx="13817600" cy="1720850"/>
          </a:xfrm>
          <a:prstGeom prst="rect">
            <a:avLst/>
          </a:prstGeom>
          <a:solidFill>
            <a:srgbClr val="EED16C"/>
          </a:solidFill>
        </p:spPr>
        <p:txBody>
          <a:bodyPr/>
          <a:lstStyle>
            <a:lvl1pPr marL="52915" marR="52915">
              <a:defRPr>
                <a:effectLst>
                  <a:outerShdw blurRad="12700" dist="25400" dir="2700000" rotWithShape="0">
                    <a:srgbClr val="000000"/>
                  </a:outerShdw>
                </a:effectLst>
              </a:defRPr>
            </a:lvl1pPr>
          </a:lstStyle>
          <a:p>
            <a:pPr lvl="0">
              <a:defRPr sz="1800">
                <a:solidFill>
                  <a:srgbClr val="000000"/>
                </a:solidFill>
                <a:effectLst/>
              </a:defRPr>
            </a:pPr>
            <a:r>
              <a:rPr sz="7200">
                <a:solidFill>
                  <a:srgbClr val="FFFFFF"/>
                </a:solidFill>
                <a:effectLst>
                  <a:outerShdw blurRad="12700" dist="25400" dir="2700000" rotWithShape="0">
                    <a:srgbClr val="000000"/>
                  </a:outerShdw>
                </a:effectLst>
              </a:rPr>
              <a:t>Similar Shapes -1</a:t>
            </a:r>
          </a:p>
        </p:txBody>
      </p:sp>
      <p:sp>
        <p:nvSpPr>
          <p:cNvPr id="794" name="Shape 794"/>
          <p:cNvSpPr>
            <a:spLocks noGrp="1"/>
          </p:cNvSpPr>
          <p:nvPr>
            <p:ph type="body" idx="1"/>
          </p:nvPr>
        </p:nvSpPr>
        <p:spPr>
          <a:xfrm>
            <a:off x="213077" y="2146300"/>
            <a:ext cx="15811501" cy="3721100"/>
          </a:xfrm>
          <a:prstGeom prst="rect">
            <a:avLst/>
          </a:prstGeom>
        </p:spPr>
        <p:txBody>
          <a:bodyPr/>
          <a:lstStyle/>
          <a:p>
            <a:pPr marL="0" marR="52915" lvl="0" indent="0">
              <a:lnSpc>
                <a:spcPct val="80000"/>
              </a:lnSpc>
              <a:buClr>
                <a:srgbClr val="000000"/>
              </a:buClr>
              <a:buSzTx/>
              <a:buFont typeface="Arial"/>
              <a:buNone/>
              <a:defRPr sz="1800">
                <a:solidFill>
                  <a:srgbClr val="000000"/>
                </a:solidFill>
              </a:defRPr>
            </a:pPr>
            <a:r>
              <a:rPr sz="4800"/>
              <a:t>Two figures are similar if they have the same shape, but are not necessarily the same size (side lengths or area!)</a:t>
            </a:r>
          </a:p>
          <a:p>
            <a:pPr marL="0" marR="52915" lvl="1" indent="497840">
              <a:lnSpc>
                <a:spcPct val="80000"/>
              </a:lnSpc>
              <a:buClr>
                <a:srgbClr val="434ED6"/>
              </a:buClr>
              <a:buSzTx/>
              <a:buFont typeface="Arial"/>
              <a:buNone/>
              <a:defRPr sz="1800">
                <a:solidFill>
                  <a:srgbClr val="000000"/>
                </a:solidFill>
              </a:defRPr>
            </a:pPr>
            <a:r>
              <a:rPr sz="4800"/>
              <a:t>corresponding angles are equal</a:t>
            </a:r>
          </a:p>
          <a:p>
            <a:pPr marL="0" marR="52915" lvl="1" indent="497840">
              <a:lnSpc>
                <a:spcPct val="80000"/>
              </a:lnSpc>
              <a:buClr>
                <a:srgbClr val="434ED6"/>
              </a:buClr>
              <a:buSzTx/>
              <a:buFont typeface="Arial"/>
              <a:buNone/>
              <a:defRPr sz="1800">
                <a:solidFill>
                  <a:srgbClr val="000000"/>
                </a:solidFill>
              </a:defRPr>
            </a:pPr>
            <a:r>
              <a:rPr sz="4800"/>
              <a:t>corresponding sides have the same ratio (known as the scale factor)</a:t>
            </a:r>
          </a:p>
        </p:txBody>
      </p:sp>
      <p:sp>
        <p:nvSpPr>
          <p:cNvPr id="795" name="Shape 795"/>
          <p:cNvSpPr/>
          <p:nvPr/>
        </p:nvSpPr>
        <p:spPr>
          <a:xfrm>
            <a:off x="2032000" y="7416800"/>
            <a:ext cx="2142067" cy="1054100"/>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lnTo>
                  <a:pt x="0" y="21600"/>
                </a:lnTo>
                <a:lnTo>
                  <a:pt x="21600" y="21600"/>
                </a:lnTo>
                <a:close/>
              </a:path>
            </a:pathLst>
          </a:custGeom>
          <a:solidFill>
            <a:srgbClr val="FF4C00"/>
          </a:solidFill>
          <a:ln w="12700">
            <a:solidFill/>
            <a:miter lim="400000"/>
          </a:ln>
        </p:spPr>
        <p:txBody>
          <a:bodyPr lIns="38100" tIns="38100" rIns="38100" bIns="38100" anchor="ctr"/>
          <a:lstStyle/>
          <a:p>
            <a:pPr lvl="0" algn="ctr" defTabSz="546100">
              <a:defRPr sz="3600">
                <a:solidFill>
                  <a:srgbClr val="FFFFFF"/>
                </a:solidFill>
                <a:latin typeface="Futura"/>
                <a:ea typeface="Futura"/>
                <a:cs typeface="Futura"/>
                <a:sym typeface="Futura"/>
              </a:defRPr>
            </a:pPr>
            <a:endParaRPr/>
          </a:p>
        </p:txBody>
      </p:sp>
      <p:sp>
        <p:nvSpPr>
          <p:cNvPr id="796" name="Shape 796"/>
          <p:cNvSpPr/>
          <p:nvPr/>
        </p:nvSpPr>
        <p:spPr>
          <a:xfrm rot="10800000">
            <a:off x="2717799" y="5937250"/>
            <a:ext cx="6787446" cy="3263900"/>
          </a:xfrm>
          <a:custGeom>
            <a:avLst/>
            <a:gdLst/>
            <a:ahLst/>
            <a:cxnLst>
              <a:cxn ang="0">
                <a:pos x="wd2" y="hd2"/>
              </a:cxn>
              <a:cxn ang="5400000">
                <a:pos x="wd2" y="hd2"/>
              </a:cxn>
              <a:cxn ang="10800000">
                <a:pos x="wd2" y="hd2"/>
              </a:cxn>
              <a:cxn ang="16200000">
                <a:pos x="wd2" y="hd2"/>
              </a:cxn>
            </a:cxnLst>
            <a:rect l="0" t="0" r="r" b="b"/>
            <a:pathLst>
              <a:path w="21600" h="21600" extrusionOk="0">
                <a:moveTo>
                  <a:pt x="10635" y="0"/>
                </a:moveTo>
                <a:lnTo>
                  <a:pt x="0" y="21600"/>
                </a:lnTo>
                <a:lnTo>
                  <a:pt x="21600" y="21600"/>
                </a:lnTo>
                <a:close/>
              </a:path>
            </a:pathLst>
          </a:custGeom>
          <a:solidFill>
            <a:srgbClr val="FF4C00"/>
          </a:solidFill>
          <a:ln w="12700">
            <a:solidFill/>
            <a:miter lim="400000"/>
          </a:ln>
        </p:spPr>
        <p:txBody>
          <a:bodyPr lIns="38100" tIns="38100" rIns="38100" bIns="38100" anchor="ctr"/>
          <a:lstStyle/>
          <a:p>
            <a:pPr lvl="0" algn="ctr" defTabSz="546100">
              <a:defRPr sz="3600">
                <a:solidFill>
                  <a:srgbClr val="FFFFFF"/>
                </a:solidFill>
                <a:latin typeface="Futura"/>
                <a:ea typeface="Futura"/>
                <a:cs typeface="Futura"/>
                <a:sym typeface="Futura"/>
              </a:defRPr>
            </a:pPr>
            <a:endParaRPr/>
          </a:p>
        </p:txBody>
      </p:sp>
      <p:sp>
        <p:nvSpPr>
          <p:cNvPr id="797" name="Shape 797"/>
          <p:cNvSpPr/>
          <p:nvPr/>
        </p:nvSpPr>
        <p:spPr>
          <a:xfrm>
            <a:off x="10992555" y="5638800"/>
            <a:ext cx="2142068" cy="901700"/>
          </a:xfrm>
          <a:custGeom>
            <a:avLst/>
            <a:gdLst/>
            <a:ahLst/>
            <a:cxnLst>
              <a:cxn ang="0">
                <a:pos x="wd2" y="hd2"/>
              </a:cxn>
              <a:cxn ang="5400000">
                <a:pos x="wd2" y="hd2"/>
              </a:cxn>
              <a:cxn ang="10800000">
                <a:pos x="wd2" y="hd2"/>
              </a:cxn>
              <a:cxn ang="16200000">
                <a:pos x="wd2" y="hd2"/>
              </a:cxn>
            </a:cxnLst>
            <a:rect l="0" t="0" r="r" b="b"/>
            <a:pathLst>
              <a:path w="21600" h="21600" extrusionOk="0">
                <a:moveTo>
                  <a:pt x="5399" y="0"/>
                </a:moveTo>
                <a:lnTo>
                  <a:pt x="0" y="10800"/>
                </a:lnTo>
                <a:lnTo>
                  <a:pt x="5399" y="21600"/>
                </a:lnTo>
                <a:lnTo>
                  <a:pt x="16201" y="21600"/>
                </a:lnTo>
                <a:lnTo>
                  <a:pt x="21600" y="10800"/>
                </a:lnTo>
                <a:lnTo>
                  <a:pt x="16201" y="0"/>
                </a:lnTo>
                <a:close/>
              </a:path>
            </a:pathLst>
          </a:custGeom>
          <a:solidFill>
            <a:srgbClr val="69ECEE"/>
          </a:solidFill>
          <a:ln w="12700">
            <a:solidFill/>
            <a:miter lim="400000"/>
          </a:ln>
        </p:spPr>
        <p:txBody>
          <a:bodyPr lIns="38100" tIns="38100" rIns="38100" bIns="38100" anchor="ctr"/>
          <a:lstStyle/>
          <a:p>
            <a:pPr lvl="0" algn="ctr" defTabSz="546100">
              <a:defRPr sz="3600">
                <a:solidFill>
                  <a:srgbClr val="FFFFFF"/>
                </a:solidFill>
                <a:latin typeface="Futura"/>
                <a:ea typeface="Futura"/>
                <a:cs typeface="Futura"/>
                <a:sym typeface="Futura"/>
              </a:defRPr>
            </a:pPr>
            <a:endParaRPr/>
          </a:p>
        </p:txBody>
      </p:sp>
      <p:sp>
        <p:nvSpPr>
          <p:cNvPr id="798" name="Shape 798"/>
          <p:cNvSpPr/>
          <p:nvPr/>
        </p:nvSpPr>
        <p:spPr>
          <a:xfrm>
            <a:off x="9598377" y="6705600"/>
            <a:ext cx="4309535" cy="1892300"/>
          </a:xfrm>
          <a:custGeom>
            <a:avLst/>
            <a:gdLst/>
            <a:ahLst/>
            <a:cxnLst>
              <a:cxn ang="0">
                <a:pos x="wd2" y="hd2"/>
              </a:cxn>
              <a:cxn ang="5400000">
                <a:pos x="wd2" y="hd2"/>
              </a:cxn>
              <a:cxn ang="10800000">
                <a:pos x="wd2" y="hd2"/>
              </a:cxn>
              <a:cxn ang="16200000">
                <a:pos x="wd2" y="hd2"/>
              </a:cxn>
            </a:cxnLst>
            <a:rect l="0" t="0" r="r" b="b"/>
            <a:pathLst>
              <a:path w="21600" h="21600" extrusionOk="0">
                <a:moveTo>
                  <a:pt x="5399" y="0"/>
                </a:moveTo>
                <a:lnTo>
                  <a:pt x="0" y="10800"/>
                </a:lnTo>
                <a:lnTo>
                  <a:pt x="5399" y="21600"/>
                </a:lnTo>
                <a:lnTo>
                  <a:pt x="16201" y="21600"/>
                </a:lnTo>
                <a:lnTo>
                  <a:pt x="21600" y="10800"/>
                </a:lnTo>
                <a:lnTo>
                  <a:pt x="16201" y="0"/>
                </a:lnTo>
                <a:close/>
              </a:path>
            </a:pathLst>
          </a:custGeom>
          <a:solidFill>
            <a:srgbClr val="69ECEE"/>
          </a:solidFill>
          <a:ln w="12700">
            <a:solidFill/>
            <a:miter lim="400000"/>
          </a:ln>
        </p:spPr>
        <p:txBody>
          <a:bodyPr lIns="38100" tIns="38100" rIns="38100" bIns="38100" anchor="ctr"/>
          <a:lstStyle/>
          <a:p>
            <a:pPr lvl="0" algn="ctr" defTabSz="546100">
              <a:defRPr sz="3600">
                <a:solidFill>
                  <a:srgbClr val="FFFFFF"/>
                </a:solidFill>
                <a:latin typeface="Futura"/>
                <a:ea typeface="Futura"/>
                <a:cs typeface="Futura"/>
                <a:sym typeface="Futura"/>
              </a:defRPr>
            </a:pPr>
            <a:endParaRPr/>
          </a:p>
        </p:txBody>
      </p:sp>
      <p:sp>
        <p:nvSpPr>
          <p:cNvPr id="799" name="Shape 799"/>
          <p:cNvSpPr/>
          <p:nvPr/>
        </p:nvSpPr>
        <p:spPr>
          <a:xfrm>
            <a:off x="13013266" y="6400800"/>
            <a:ext cx="2628901" cy="457200"/>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0" y="10800"/>
                </a:lnTo>
                <a:lnTo>
                  <a:pt x="5400" y="21600"/>
                </a:lnTo>
                <a:lnTo>
                  <a:pt x="16200" y="21600"/>
                </a:lnTo>
                <a:lnTo>
                  <a:pt x="21600" y="10800"/>
                </a:lnTo>
                <a:lnTo>
                  <a:pt x="16200" y="0"/>
                </a:lnTo>
                <a:close/>
              </a:path>
            </a:pathLst>
          </a:custGeom>
          <a:solidFill>
            <a:srgbClr val="69ECEE"/>
          </a:solidFill>
          <a:ln w="12700">
            <a:solidFill/>
            <a:miter lim="400000"/>
          </a:ln>
        </p:spPr>
        <p:txBody>
          <a:bodyPr lIns="38100" tIns="38100" rIns="38100" bIns="38100" anchor="ctr"/>
          <a:lstStyle/>
          <a:p>
            <a:pPr lvl="0" algn="ctr" defTabSz="546100">
              <a:defRPr sz="3600">
                <a:solidFill>
                  <a:srgbClr val="FFFFFF"/>
                </a:solidFill>
                <a:latin typeface="Futura"/>
                <a:ea typeface="Futura"/>
                <a:cs typeface="Futura"/>
                <a:sym typeface="Futura"/>
              </a:defRPr>
            </a:pPr>
            <a:endParaRPr/>
          </a:p>
        </p:txBody>
      </p:sp>
      <p:sp>
        <p:nvSpPr>
          <p:cNvPr id="800" name="Shape 800"/>
          <p:cNvSpPr/>
          <p:nvPr/>
        </p:nvSpPr>
        <p:spPr>
          <a:xfrm>
            <a:off x="12920133" y="5981700"/>
            <a:ext cx="2794001" cy="129540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00" y="16588"/>
                </a:moveTo>
                <a:cubicBezTo>
                  <a:pt x="19147" y="14960"/>
                  <a:pt x="19884" y="12913"/>
                  <a:pt x="19884" y="10800"/>
                </a:cubicBezTo>
                <a:cubicBezTo>
                  <a:pt x="19884" y="5783"/>
                  <a:pt x="15816" y="1716"/>
                  <a:pt x="10800" y="1716"/>
                </a:cubicBezTo>
                <a:cubicBezTo>
                  <a:pt x="8686" y="1715"/>
                  <a:pt x="6639" y="2452"/>
                  <a:pt x="5011" y="3799"/>
                </a:cubicBezTo>
                <a:close/>
                <a:moveTo>
                  <a:pt x="3799" y="5011"/>
                </a:moveTo>
                <a:cubicBezTo>
                  <a:pt x="2452" y="6639"/>
                  <a:pt x="1716" y="8686"/>
                  <a:pt x="1716" y="10799"/>
                </a:cubicBezTo>
                <a:cubicBezTo>
                  <a:pt x="1716" y="15816"/>
                  <a:pt x="5783" y="19884"/>
                  <a:pt x="10800" y="19884"/>
                </a:cubicBezTo>
                <a:cubicBezTo>
                  <a:pt x="12913" y="19884"/>
                  <a:pt x="14960" y="19147"/>
                  <a:pt x="16588" y="17800"/>
                </a:cubicBezTo>
                <a:close/>
              </a:path>
            </a:pathLst>
          </a:custGeom>
          <a:solidFill>
            <a:srgbClr val="F53825"/>
          </a:solidFill>
          <a:ln w="12700">
            <a:solidFill>
              <a:srgbClr val="F53825"/>
            </a:solidFill>
            <a:round/>
          </a:ln>
        </p:spPr>
        <p:txBody>
          <a:bodyPr lIns="38100" tIns="38100" rIns="38100" bIns="38100" anchor="ctr"/>
          <a:lstStyle/>
          <a:p>
            <a:pPr lvl="0" algn="ctr" defTabSz="546100">
              <a:defRPr sz="3600">
                <a:solidFill>
                  <a:srgbClr val="FFFFFF"/>
                </a:solidFill>
                <a:latin typeface="Futura"/>
                <a:ea typeface="Futura"/>
                <a:cs typeface="Futura"/>
                <a:sym typeface="Futura"/>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7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7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7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79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80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7" nodeType="clickEffect">
                                  <p:stCondLst>
                                    <p:cond delay="0"/>
                                  </p:stCondLst>
                                  <p:iterate>
                                    <p:tmAbs val="0"/>
                                  </p:iterate>
                                  <p:childTnLst>
                                    <p:set>
                                      <p:cBhvr>
                                        <p:cTn id="30" fill="hold"/>
                                        <p:tgtEl>
                                          <p:spTgt spid="794">
                                            <p:bg/>
                                          </p:spTgt>
                                        </p:tgtEl>
                                        <p:attrNameLst>
                                          <p:attrName>style.visibility</p:attrName>
                                        </p:attrNameLst>
                                      </p:cBhvr>
                                      <p:to>
                                        <p:strVal val="visible"/>
                                      </p:to>
                                    </p:set>
                                    <p:animEffect transition="in" filter="blinds(horizontal)">
                                      <p:cBhvr>
                                        <p:cTn id="31" dur="500"/>
                                        <p:tgtEl>
                                          <p:spTgt spid="794">
                                            <p:bg/>
                                          </p:spTgt>
                                        </p:tgtEl>
                                      </p:cBhvr>
                                    </p:animEffect>
                                  </p:childTnLst>
                                </p:cTn>
                              </p:par>
                              <p:par>
                                <p:cTn id="32" presetID="3" presetClass="entr" presetSubtype="10" fill="hold" grpId="7">
                                  <p:stCondLst>
                                    <p:cond delay="0"/>
                                  </p:stCondLst>
                                  <p:iterate>
                                    <p:tmAbs val="0"/>
                                  </p:iterate>
                                  <p:childTnLst>
                                    <p:set>
                                      <p:cBhvr>
                                        <p:cTn id="33" fill="hold"/>
                                        <p:tgtEl>
                                          <p:spTgt spid="794">
                                            <p:txEl>
                                              <p:pRg st="0" end="0"/>
                                            </p:txEl>
                                          </p:spTgt>
                                        </p:tgtEl>
                                        <p:attrNameLst>
                                          <p:attrName>style.visibility</p:attrName>
                                        </p:attrNameLst>
                                      </p:cBhvr>
                                      <p:to>
                                        <p:strVal val="visible"/>
                                      </p:to>
                                    </p:set>
                                    <p:animEffect transition="in" filter="blinds(horizontal)">
                                      <p:cBhvr>
                                        <p:cTn id="34" dur="500"/>
                                        <p:tgtEl>
                                          <p:spTgt spid="79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7" nodeType="clickEffect">
                                  <p:stCondLst>
                                    <p:cond delay="0"/>
                                  </p:stCondLst>
                                  <p:iterate>
                                    <p:tmAbs val="0"/>
                                  </p:iterate>
                                  <p:childTnLst>
                                    <p:set>
                                      <p:cBhvr>
                                        <p:cTn id="38" fill="hold"/>
                                        <p:tgtEl>
                                          <p:spTgt spid="794">
                                            <p:txEl>
                                              <p:pRg st="1" end="1"/>
                                            </p:txEl>
                                          </p:spTgt>
                                        </p:tgtEl>
                                        <p:attrNameLst>
                                          <p:attrName>style.visibility</p:attrName>
                                        </p:attrNameLst>
                                      </p:cBhvr>
                                      <p:to>
                                        <p:strVal val="visible"/>
                                      </p:to>
                                    </p:set>
                                    <p:animEffect transition="in" filter="blinds(horizontal)">
                                      <p:cBhvr>
                                        <p:cTn id="39" dur="500"/>
                                        <p:tgtEl>
                                          <p:spTgt spid="794">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7" nodeType="clickEffect">
                                  <p:stCondLst>
                                    <p:cond delay="0"/>
                                  </p:stCondLst>
                                  <p:iterate>
                                    <p:tmAbs val="0"/>
                                  </p:iterate>
                                  <p:childTnLst>
                                    <p:set>
                                      <p:cBhvr>
                                        <p:cTn id="43" fill="hold"/>
                                        <p:tgtEl>
                                          <p:spTgt spid="794">
                                            <p:txEl>
                                              <p:pRg st="2" end="2"/>
                                            </p:txEl>
                                          </p:spTgt>
                                        </p:tgtEl>
                                        <p:attrNameLst>
                                          <p:attrName>style.visibility</p:attrName>
                                        </p:attrNameLst>
                                      </p:cBhvr>
                                      <p:to>
                                        <p:strVal val="visible"/>
                                      </p:to>
                                    </p:set>
                                    <p:animEffect transition="in" filter="blinds(horizontal)">
                                      <p:cBhvr>
                                        <p:cTn id="44" dur="500"/>
                                        <p:tgtEl>
                                          <p:spTgt spid="7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 grpId="7" build="p" bldLvl="5" animBg="1" advAuto="0"/>
      <p:bldP spid="795" grpId="1" animBg="1" advAuto="0"/>
      <p:bldP spid="796" grpId="2" animBg="1" advAuto="0"/>
      <p:bldP spid="797" grpId="3" animBg="1" advAuto="0"/>
      <p:bldP spid="798" grpId="4" animBg="1" advAuto="0"/>
      <p:bldP spid="799" grpId="5" animBg="1" advAuto="0"/>
      <p:bldP spid="800" grpId="6" animBg="1" advAuto="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 name="Shape 802"/>
          <p:cNvSpPr>
            <a:spLocks noGrp="1"/>
          </p:cNvSpPr>
          <p:nvPr>
            <p:ph type="title"/>
          </p:nvPr>
        </p:nvSpPr>
        <p:spPr>
          <a:xfrm>
            <a:off x="1219200" y="152400"/>
            <a:ext cx="13817600" cy="1720850"/>
          </a:xfrm>
          <a:prstGeom prst="rect">
            <a:avLst/>
          </a:prstGeom>
          <a:solidFill>
            <a:srgbClr val="EED16C"/>
          </a:solidFill>
        </p:spPr>
        <p:txBody>
          <a:bodyPr/>
          <a:lstStyle>
            <a:lvl1pPr marL="52915" marR="52915">
              <a:defRPr>
                <a:effectLst>
                  <a:outerShdw blurRad="12700" dist="25400" dir="2700000" rotWithShape="0">
                    <a:srgbClr val="000000"/>
                  </a:outerShdw>
                </a:effectLst>
              </a:defRPr>
            </a:lvl1pPr>
          </a:lstStyle>
          <a:p>
            <a:pPr lvl="0">
              <a:defRPr sz="1800">
                <a:solidFill>
                  <a:srgbClr val="000000"/>
                </a:solidFill>
                <a:effectLst/>
              </a:defRPr>
            </a:pPr>
            <a:r>
              <a:rPr sz="7200">
                <a:solidFill>
                  <a:srgbClr val="FFFFFF"/>
                </a:solidFill>
                <a:effectLst>
                  <a:outerShdw blurRad="12700" dist="25400" dir="2700000" rotWithShape="0">
                    <a:srgbClr val="000000"/>
                  </a:outerShdw>
                </a:effectLst>
              </a:rPr>
              <a:t>Similar Shapes - 2</a:t>
            </a:r>
          </a:p>
        </p:txBody>
      </p:sp>
      <p:sp>
        <p:nvSpPr>
          <p:cNvPr id="803" name="Shape 803"/>
          <p:cNvSpPr>
            <a:spLocks noGrp="1"/>
          </p:cNvSpPr>
          <p:nvPr>
            <p:ph type="body" idx="1"/>
          </p:nvPr>
        </p:nvSpPr>
        <p:spPr>
          <a:xfrm>
            <a:off x="364066" y="1653116"/>
            <a:ext cx="15107357" cy="1905001"/>
          </a:xfrm>
          <a:prstGeom prst="rect">
            <a:avLst/>
          </a:prstGeom>
        </p:spPr>
        <p:txBody>
          <a:bodyPr/>
          <a:lstStyle/>
          <a:p>
            <a:pPr marL="0" marR="52915" lvl="0" indent="0">
              <a:buClr>
                <a:srgbClr val="434ED6"/>
              </a:buClr>
              <a:buSzTx/>
              <a:buFont typeface="Arial"/>
              <a:buNone/>
              <a:defRPr sz="1800">
                <a:solidFill>
                  <a:srgbClr val="000000"/>
                </a:solidFill>
              </a:defRPr>
            </a:pPr>
            <a:r>
              <a:rPr sz="4800"/>
              <a:t>corresponding angles are equal</a:t>
            </a:r>
          </a:p>
          <a:p>
            <a:pPr marL="0" marR="52915" lvl="0" indent="0">
              <a:buClr>
                <a:srgbClr val="434ED6"/>
              </a:buClr>
              <a:buSzTx/>
              <a:buFont typeface="Arial"/>
              <a:buNone/>
              <a:defRPr sz="1800">
                <a:solidFill>
                  <a:srgbClr val="000000"/>
                </a:solidFill>
              </a:defRPr>
            </a:pPr>
            <a:r>
              <a:rPr sz="4800"/>
              <a:t>corresponding sides have the same ratio</a:t>
            </a:r>
          </a:p>
        </p:txBody>
      </p:sp>
      <p:sp>
        <p:nvSpPr>
          <p:cNvPr id="804" name="Shape 804"/>
          <p:cNvSpPr/>
          <p:nvPr/>
        </p:nvSpPr>
        <p:spPr>
          <a:xfrm>
            <a:off x="3835400" y="3390900"/>
            <a:ext cx="4330700" cy="4470400"/>
          </a:xfrm>
          <a:custGeom>
            <a:avLst/>
            <a:gdLst/>
            <a:ahLst/>
            <a:cxnLst>
              <a:cxn ang="0">
                <a:pos x="wd2" y="hd2"/>
              </a:cxn>
              <a:cxn ang="5400000">
                <a:pos x="wd2" y="hd2"/>
              </a:cxn>
              <a:cxn ang="10800000">
                <a:pos x="wd2" y="hd2"/>
              </a:cxn>
              <a:cxn ang="16200000">
                <a:pos x="wd2" y="hd2"/>
              </a:cxn>
            </a:cxnLst>
            <a:rect l="0" t="0" r="r" b="b"/>
            <a:pathLst>
              <a:path w="21600" h="21600" extrusionOk="0">
                <a:moveTo>
                  <a:pt x="5718" y="0"/>
                </a:moveTo>
                <a:lnTo>
                  <a:pt x="0" y="17486"/>
                </a:lnTo>
                <a:lnTo>
                  <a:pt x="21600" y="21600"/>
                </a:lnTo>
                <a:lnTo>
                  <a:pt x="5718" y="0"/>
                </a:lnTo>
                <a:close/>
              </a:path>
            </a:pathLst>
          </a:custGeom>
          <a:solidFill>
            <a:srgbClr val="FF4C00"/>
          </a:solidFill>
          <a:ln w="12700">
            <a:solidFill/>
            <a:round/>
          </a:ln>
        </p:spPr>
        <p:txBody>
          <a:bodyPr lIns="38100" tIns="38100" rIns="38100" bIns="38100" anchor="ctr"/>
          <a:lstStyle/>
          <a:p>
            <a:pPr lvl="0" algn="ctr" defTabSz="546100">
              <a:defRPr sz="3600">
                <a:solidFill>
                  <a:srgbClr val="FFFFFF"/>
                </a:solidFill>
                <a:latin typeface="Futura"/>
                <a:ea typeface="Futura"/>
                <a:cs typeface="Futura"/>
                <a:sym typeface="Futura"/>
              </a:defRPr>
            </a:pPr>
            <a:endParaRPr/>
          </a:p>
        </p:txBody>
      </p:sp>
      <p:grpSp>
        <p:nvGrpSpPr>
          <p:cNvPr id="808" name="Group 808"/>
          <p:cNvGrpSpPr/>
          <p:nvPr/>
        </p:nvGrpSpPr>
        <p:grpSpPr>
          <a:xfrm>
            <a:off x="3106909" y="5048250"/>
            <a:ext cx="4223550" cy="2802467"/>
            <a:chOff x="0" y="0"/>
            <a:chExt cx="4223549" cy="2802466"/>
          </a:xfrm>
        </p:grpSpPr>
        <p:sp>
          <p:nvSpPr>
            <p:cNvPr id="805" name="Shape 805"/>
            <p:cNvSpPr/>
            <p:nvPr/>
          </p:nvSpPr>
          <p:spPr>
            <a:xfrm>
              <a:off x="1277585" y="2357966"/>
              <a:ext cx="1037085"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defTabSz="546100">
                <a:buClr>
                  <a:srgbClr val="FF4C00"/>
                </a:buClr>
                <a:buFont typeface="Times Roman"/>
                <a:defRPr sz="2400">
                  <a:solidFill>
                    <a:srgbClr val="FF4C00"/>
                  </a:solidFill>
                  <a:uFill>
                    <a:solidFill>
                      <a:srgbClr val="FF4C00"/>
                    </a:solidFill>
                  </a:uFill>
                  <a:latin typeface="Times Roman"/>
                  <a:ea typeface="Times Roman"/>
                  <a:cs typeface="Times Roman"/>
                  <a:sym typeface="Times Roman"/>
                </a:defRPr>
              </a:lvl1pPr>
            </a:lstStyle>
            <a:p>
              <a:pPr lvl="0">
                <a:defRPr sz="1800">
                  <a:solidFill>
                    <a:srgbClr val="000000"/>
                  </a:solidFill>
                  <a:uFillTx/>
                </a:defRPr>
              </a:pPr>
              <a:r>
                <a:rPr sz="2400">
                  <a:solidFill>
                    <a:srgbClr val="FF4C00"/>
                  </a:solidFill>
                  <a:uFill>
                    <a:solidFill>
                      <a:srgbClr val="FF4C00"/>
                    </a:solidFill>
                  </a:uFill>
                </a:rPr>
                <a:t>shortest</a:t>
              </a:r>
            </a:p>
          </p:txBody>
        </p:sp>
        <p:sp>
          <p:nvSpPr>
            <p:cNvPr id="806" name="Shape 806"/>
            <p:cNvSpPr/>
            <p:nvPr/>
          </p:nvSpPr>
          <p:spPr>
            <a:xfrm>
              <a:off x="3254182" y="71966"/>
              <a:ext cx="969368"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defTabSz="546100">
                <a:buClr>
                  <a:srgbClr val="FF4C00"/>
                </a:buClr>
                <a:buFont typeface="Times Roman"/>
                <a:defRPr sz="2400">
                  <a:solidFill>
                    <a:srgbClr val="FF4C00"/>
                  </a:solidFill>
                  <a:uFill>
                    <a:solidFill>
                      <a:srgbClr val="FF4C00"/>
                    </a:solidFill>
                  </a:uFill>
                  <a:latin typeface="Times Roman"/>
                  <a:ea typeface="Times Roman"/>
                  <a:cs typeface="Times Roman"/>
                  <a:sym typeface="Times Roman"/>
                </a:defRPr>
              </a:lvl1pPr>
            </a:lstStyle>
            <a:p>
              <a:pPr lvl="0">
                <a:defRPr sz="1800">
                  <a:solidFill>
                    <a:srgbClr val="000000"/>
                  </a:solidFill>
                  <a:uFillTx/>
                </a:defRPr>
              </a:pPr>
              <a:r>
                <a:rPr sz="2400">
                  <a:solidFill>
                    <a:srgbClr val="FF4C00"/>
                  </a:solidFill>
                  <a:uFill>
                    <a:solidFill>
                      <a:srgbClr val="FF4C00"/>
                    </a:solidFill>
                  </a:uFill>
                </a:rPr>
                <a:t>longest</a:t>
              </a:r>
            </a:p>
          </p:txBody>
        </p:sp>
        <p:sp>
          <p:nvSpPr>
            <p:cNvPr id="807" name="Shape 807"/>
            <p:cNvSpPr/>
            <p:nvPr/>
          </p:nvSpPr>
          <p:spPr>
            <a:xfrm>
              <a:off x="0" y="0"/>
              <a:ext cx="935435" cy="444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defTabSz="546100">
                <a:buClr>
                  <a:srgbClr val="FF4C00"/>
                </a:buClr>
                <a:buFont typeface="Times Roman"/>
                <a:defRPr sz="2400">
                  <a:solidFill>
                    <a:srgbClr val="FF4C00"/>
                  </a:solidFill>
                  <a:uFill>
                    <a:solidFill>
                      <a:srgbClr val="FF4C00"/>
                    </a:solidFill>
                  </a:uFill>
                  <a:latin typeface="Times Roman"/>
                  <a:ea typeface="Times Roman"/>
                  <a:cs typeface="Times Roman"/>
                  <a:sym typeface="Times Roman"/>
                </a:defRPr>
              </a:lvl1pPr>
            </a:lstStyle>
            <a:p>
              <a:pPr lvl="0">
                <a:defRPr sz="1800">
                  <a:solidFill>
                    <a:srgbClr val="000000"/>
                  </a:solidFill>
                  <a:uFillTx/>
                </a:defRPr>
              </a:pPr>
              <a:r>
                <a:rPr sz="2400">
                  <a:solidFill>
                    <a:srgbClr val="FF4C00"/>
                  </a:solidFill>
                  <a:uFill>
                    <a:solidFill>
                      <a:srgbClr val="FF4C00"/>
                    </a:solidFill>
                  </a:uFill>
                </a:rPr>
                <a:t>middle</a:t>
              </a:r>
            </a:p>
          </p:txBody>
        </p:sp>
      </p:grpSp>
      <p:grpSp>
        <p:nvGrpSpPr>
          <p:cNvPr id="812" name="Group 812"/>
          <p:cNvGrpSpPr/>
          <p:nvPr/>
        </p:nvGrpSpPr>
        <p:grpSpPr>
          <a:xfrm>
            <a:off x="9744743" y="3945466"/>
            <a:ext cx="3835593" cy="2044701"/>
            <a:chOff x="0" y="0"/>
            <a:chExt cx="3835592" cy="2044700"/>
          </a:xfrm>
        </p:grpSpPr>
        <p:sp>
          <p:nvSpPr>
            <p:cNvPr id="809" name="Shape 809"/>
            <p:cNvSpPr/>
            <p:nvPr/>
          </p:nvSpPr>
          <p:spPr>
            <a:xfrm>
              <a:off x="1390967" y="1600200"/>
              <a:ext cx="1037085" cy="444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defTabSz="546100">
                <a:buClr>
                  <a:srgbClr val="434ED6"/>
                </a:buClr>
                <a:buFont typeface="Times Roman"/>
                <a:defRPr sz="2400">
                  <a:solidFill>
                    <a:srgbClr val="434ED6"/>
                  </a:solidFill>
                  <a:uFill>
                    <a:solidFill>
                      <a:srgbClr val="434ED6"/>
                    </a:solidFill>
                  </a:uFill>
                  <a:latin typeface="Times Roman"/>
                  <a:ea typeface="Times Roman"/>
                  <a:cs typeface="Times Roman"/>
                  <a:sym typeface="Times Roman"/>
                </a:defRPr>
              </a:lvl1pPr>
            </a:lstStyle>
            <a:p>
              <a:pPr lvl="0">
                <a:defRPr sz="1800">
                  <a:solidFill>
                    <a:srgbClr val="000000"/>
                  </a:solidFill>
                  <a:uFillTx/>
                </a:defRPr>
              </a:pPr>
              <a:r>
                <a:rPr sz="2400">
                  <a:solidFill>
                    <a:srgbClr val="434ED6"/>
                  </a:solidFill>
                  <a:uFill>
                    <a:solidFill>
                      <a:srgbClr val="434ED6"/>
                    </a:solidFill>
                  </a:uFill>
                </a:rPr>
                <a:t>shortest</a:t>
              </a:r>
            </a:p>
          </p:txBody>
        </p:sp>
        <p:sp>
          <p:nvSpPr>
            <p:cNvPr id="810" name="Shape 810"/>
            <p:cNvSpPr/>
            <p:nvPr/>
          </p:nvSpPr>
          <p:spPr>
            <a:xfrm>
              <a:off x="0" y="0"/>
              <a:ext cx="969368" cy="444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defTabSz="546100">
                <a:buClr>
                  <a:srgbClr val="434ED6"/>
                </a:buClr>
                <a:buFont typeface="Times Roman"/>
                <a:defRPr sz="2400">
                  <a:solidFill>
                    <a:srgbClr val="434ED6"/>
                  </a:solidFill>
                  <a:uFill>
                    <a:solidFill>
                      <a:srgbClr val="434ED6"/>
                    </a:solidFill>
                  </a:uFill>
                  <a:latin typeface="Times Roman"/>
                  <a:ea typeface="Times Roman"/>
                  <a:cs typeface="Times Roman"/>
                  <a:sym typeface="Times Roman"/>
                </a:defRPr>
              </a:lvl1pPr>
            </a:lstStyle>
            <a:p>
              <a:pPr lvl="0">
                <a:defRPr sz="1800">
                  <a:solidFill>
                    <a:srgbClr val="000000"/>
                  </a:solidFill>
                  <a:uFillTx/>
                </a:defRPr>
              </a:pPr>
              <a:r>
                <a:rPr sz="2400">
                  <a:solidFill>
                    <a:srgbClr val="434ED6"/>
                  </a:solidFill>
                  <a:uFill>
                    <a:solidFill>
                      <a:srgbClr val="434ED6"/>
                    </a:solidFill>
                  </a:uFill>
                </a:rPr>
                <a:t>longest</a:t>
              </a:r>
            </a:p>
          </p:txBody>
        </p:sp>
        <p:sp>
          <p:nvSpPr>
            <p:cNvPr id="811" name="Shape 811"/>
            <p:cNvSpPr/>
            <p:nvPr/>
          </p:nvSpPr>
          <p:spPr>
            <a:xfrm>
              <a:off x="2900158" y="0"/>
              <a:ext cx="935435" cy="444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defTabSz="546100">
                <a:buClr>
                  <a:srgbClr val="434ED6"/>
                </a:buClr>
                <a:buFont typeface="Times Roman"/>
                <a:defRPr sz="2400">
                  <a:solidFill>
                    <a:srgbClr val="434ED6"/>
                  </a:solidFill>
                  <a:uFill>
                    <a:solidFill>
                      <a:srgbClr val="434ED6"/>
                    </a:solidFill>
                  </a:uFill>
                  <a:latin typeface="Times Roman"/>
                  <a:ea typeface="Times Roman"/>
                  <a:cs typeface="Times Roman"/>
                  <a:sym typeface="Times Roman"/>
                </a:defRPr>
              </a:lvl1pPr>
            </a:lstStyle>
            <a:p>
              <a:pPr lvl="0">
                <a:defRPr sz="1800">
                  <a:solidFill>
                    <a:srgbClr val="000000"/>
                  </a:solidFill>
                  <a:uFillTx/>
                </a:defRPr>
              </a:pPr>
              <a:r>
                <a:rPr sz="2400">
                  <a:solidFill>
                    <a:srgbClr val="434ED6"/>
                  </a:solidFill>
                  <a:uFill>
                    <a:solidFill>
                      <a:srgbClr val="434ED6"/>
                    </a:solidFill>
                  </a:uFill>
                </a:rPr>
                <a:t>middle</a:t>
              </a:r>
            </a:p>
          </p:txBody>
        </p:sp>
      </p:grpSp>
      <p:grpSp>
        <p:nvGrpSpPr>
          <p:cNvPr id="816" name="Group 816"/>
          <p:cNvGrpSpPr/>
          <p:nvPr/>
        </p:nvGrpSpPr>
        <p:grpSpPr>
          <a:xfrm>
            <a:off x="8241684" y="6267450"/>
            <a:ext cx="1556368" cy="836725"/>
            <a:chOff x="0" y="0"/>
            <a:chExt cx="1556366" cy="836724"/>
          </a:xfrm>
        </p:grpSpPr>
        <p:sp>
          <p:nvSpPr>
            <p:cNvPr id="813" name="Shape 813"/>
            <p:cNvSpPr/>
            <p:nvPr/>
          </p:nvSpPr>
          <p:spPr>
            <a:xfrm>
              <a:off x="48908" y="0"/>
              <a:ext cx="969368" cy="444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defTabSz="546100">
                <a:buClr>
                  <a:srgbClr val="FF4C00"/>
                </a:buClr>
                <a:buFont typeface="Times Roman"/>
                <a:defRPr sz="2400">
                  <a:solidFill>
                    <a:srgbClr val="FF4C00"/>
                  </a:solidFill>
                  <a:uFill>
                    <a:solidFill>
                      <a:srgbClr val="FF4C00"/>
                    </a:solidFill>
                  </a:uFill>
                  <a:latin typeface="Times Roman"/>
                  <a:ea typeface="Times Roman"/>
                  <a:cs typeface="Times Roman"/>
                  <a:sym typeface="Times Roman"/>
                </a:defRPr>
              </a:lvl1pPr>
            </a:lstStyle>
            <a:p>
              <a:pPr lvl="0">
                <a:defRPr sz="1800">
                  <a:solidFill>
                    <a:srgbClr val="000000"/>
                  </a:solidFill>
                  <a:uFillTx/>
                </a:defRPr>
              </a:pPr>
              <a:r>
                <a:rPr sz="2400">
                  <a:solidFill>
                    <a:srgbClr val="FF4C00"/>
                  </a:solidFill>
                  <a:uFill>
                    <a:solidFill>
                      <a:srgbClr val="FF4C00"/>
                    </a:solidFill>
                  </a:uFill>
                </a:rPr>
                <a:t>longest</a:t>
              </a:r>
            </a:p>
          </p:txBody>
        </p:sp>
        <p:sp>
          <p:nvSpPr>
            <p:cNvPr id="814" name="Shape 814"/>
            <p:cNvSpPr/>
            <p:nvPr/>
          </p:nvSpPr>
          <p:spPr>
            <a:xfrm>
              <a:off x="73076" y="392224"/>
              <a:ext cx="969368"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defTabSz="546100">
                <a:buClr>
                  <a:srgbClr val="434ED6"/>
                </a:buClr>
                <a:buFont typeface="Times Roman"/>
                <a:defRPr sz="2400">
                  <a:solidFill>
                    <a:srgbClr val="434ED6"/>
                  </a:solidFill>
                  <a:uFill>
                    <a:solidFill>
                      <a:srgbClr val="434ED6"/>
                    </a:solidFill>
                  </a:uFill>
                  <a:latin typeface="Times Roman"/>
                  <a:ea typeface="Times Roman"/>
                  <a:cs typeface="Times Roman"/>
                  <a:sym typeface="Times Roman"/>
                </a:defRPr>
              </a:lvl1pPr>
            </a:lstStyle>
            <a:p>
              <a:pPr lvl="0">
                <a:defRPr sz="1800">
                  <a:solidFill>
                    <a:srgbClr val="000000"/>
                  </a:solidFill>
                  <a:uFillTx/>
                </a:defRPr>
              </a:pPr>
              <a:r>
                <a:rPr sz="2400">
                  <a:solidFill>
                    <a:srgbClr val="434ED6"/>
                  </a:solidFill>
                  <a:uFill>
                    <a:solidFill>
                      <a:srgbClr val="434ED6"/>
                    </a:solidFill>
                  </a:uFill>
                </a:rPr>
                <a:t>longest</a:t>
              </a:r>
            </a:p>
          </p:txBody>
        </p:sp>
        <p:sp>
          <p:nvSpPr>
            <p:cNvPr id="815" name="Shape 815"/>
            <p:cNvSpPr/>
            <p:nvPr/>
          </p:nvSpPr>
          <p:spPr>
            <a:xfrm>
              <a:off x="0" y="366253"/>
              <a:ext cx="1556367" cy="14274"/>
            </a:xfrm>
            <a:prstGeom prst="line">
              <a:avLst/>
            </a:prstGeom>
            <a:noFill/>
            <a:ln w="12700" cap="flat">
              <a:solidFill>
                <a:srgbClr val="000000"/>
              </a:solidFill>
              <a:prstDash val="solid"/>
              <a:round/>
            </a:ln>
            <a:effectLst/>
          </p:spPr>
          <p:txBody>
            <a:bodyPr wrap="square" lIns="0" tIns="0" rIns="0" bIns="0" numCol="1" anchor="t">
              <a:noAutofit/>
            </a:bodyPr>
            <a:lstStyle/>
            <a:p>
              <a:pPr lvl="0"/>
              <a:endParaRPr/>
            </a:p>
          </p:txBody>
        </p:sp>
      </p:grpSp>
      <p:grpSp>
        <p:nvGrpSpPr>
          <p:cNvPr id="822" name="Group 822"/>
          <p:cNvGrpSpPr/>
          <p:nvPr/>
        </p:nvGrpSpPr>
        <p:grpSpPr>
          <a:xfrm>
            <a:off x="10079143" y="6318250"/>
            <a:ext cx="2114974" cy="837560"/>
            <a:chOff x="0" y="0"/>
            <a:chExt cx="2114973" cy="837559"/>
          </a:xfrm>
        </p:grpSpPr>
        <p:grpSp>
          <p:nvGrpSpPr>
            <p:cNvPr id="820" name="Group 820"/>
            <p:cNvGrpSpPr/>
            <p:nvPr/>
          </p:nvGrpSpPr>
          <p:grpSpPr>
            <a:xfrm>
              <a:off x="557756" y="0"/>
              <a:ext cx="1557218" cy="837560"/>
              <a:chOff x="0" y="0"/>
              <a:chExt cx="1557216" cy="837559"/>
            </a:xfrm>
          </p:grpSpPr>
          <p:sp>
            <p:nvSpPr>
              <p:cNvPr id="817" name="Shape 817"/>
              <p:cNvSpPr/>
              <p:nvPr/>
            </p:nvSpPr>
            <p:spPr>
              <a:xfrm>
                <a:off x="313114" y="0"/>
                <a:ext cx="918469" cy="444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defTabSz="546100">
                  <a:buClr>
                    <a:srgbClr val="FF4C00"/>
                  </a:buClr>
                  <a:buFont typeface="Times Roman"/>
                  <a:defRPr sz="2400">
                    <a:solidFill>
                      <a:srgbClr val="FF4C00"/>
                    </a:solidFill>
                    <a:uFill>
                      <a:solidFill>
                        <a:srgbClr val="FF4C00"/>
                      </a:solidFill>
                    </a:uFill>
                    <a:latin typeface="Times Roman"/>
                    <a:ea typeface="Times Roman"/>
                    <a:cs typeface="Times Roman"/>
                    <a:sym typeface="Times Roman"/>
                  </a:defRPr>
                </a:lvl1pPr>
              </a:lstStyle>
              <a:p>
                <a:pPr lvl="0">
                  <a:defRPr sz="1800">
                    <a:solidFill>
                      <a:srgbClr val="000000"/>
                    </a:solidFill>
                    <a:uFillTx/>
                  </a:defRPr>
                </a:pPr>
                <a:r>
                  <a:rPr sz="2400">
                    <a:solidFill>
                      <a:srgbClr val="FF4C00"/>
                    </a:solidFill>
                    <a:uFill>
                      <a:solidFill>
                        <a:srgbClr val="FF4C00"/>
                      </a:solidFill>
                    </a:uFill>
                  </a:rPr>
                  <a:t>7.5 cm</a:t>
                </a:r>
              </a:p>
            </p:txBody>
          </p:sp>
          <p:sp>
            <p:nvSpPr>
              <p:cNvPr id="818" name="Shape 818"/>
              <p:cNvSpPr/>
              <p:nvPr/>
            </p:nvSpPr>
            <p:spPr>
              <a:xfrm>
                <a:off x="272879" y="393059"/>
                <a:ext cx="689869"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defTabSz="546100">
                  <a:buClr>
                    <a:srgbClr val="434ED6"/>
                  </a:buClr>
                  <a:buFont typeface="Times Roman"/>
                  <a:defRPr sz="2400">
                    <a:solidFill>
                      <a:srgbClr val="434ED6"/>
                    </a:solidFill>
                    <a:uFill>
                      <a:solidFill>
                        <a:srgbClr val="434ED6"/>
                      </a:solidFill>
                    </a:uFill>
                    <a:latin typeface="Times Roman"/>
                    <a:ea typeface="Times Roman"/>
                    <a:cs typeface="Times Roman"/>
                    <a:sym typeface="Times Roman"/>
                  </a:defRPr>
                </a:lvl1pPr>
              </a:lstStyle>
              <a:p>
                <a:pPr lvl="0">
                  <a:defRPr sz="1800">
                    <a:solidFill>
                      <a:srgbClr val="000000"/>
                    </a:solidFill>
                    <a:uFillTx/>
                  </a:defRPr>
                </a:pPr>
                <a:r>
                  <a:rPr sz="2400">
                    <a:solidFill>
                      <a:srgbClr val="434ED6"/>
                    </a:solidFill>
                    <a:uFill>
                      <a:solidFill>
                        <a:srgbClr val="434ED6"/>
                      </a:solidFill>
                    </a:uFill>
                  </a:rPr>
                  <a:t>5 cm</a:t>
                </a:r>
              </a:p>
            </p:txBody>
          </p:sp>
          <p:sp>
            <p:nvSpPr>
              <p:cNvPr id="819" name="Shape 819"/>
              <p:cNvSpPr/>
              <p:nvPr/>
            </p:nvSpPr>
            <p:spPr>
              <a:xfrm>
                <a:off x="0" y="367171"/>
                <a:ext cx="1557217" cy="14303"/>
              </a:xfrm>
              <a:prstGeom prst="line">
                <a:avLst/>
              </a:prstGeom>
              <a:noFill/>
              <a:ln w="12700" cap="flat">
                <a:solidFill>
                  <a:srgbClr val="000000"/>
                </a:solidFill>
                <a:prstDash val="solid"/>
                <a:round/>
              </a:ln>
              <a:effectLst/>
            </p:spPr>
            <p:txBody>
              <a:bodyPr wrap="square" lIns="0" tIns="0" rIns="0" bIns="0" numCol="1" anchor="t">
                <a:noAutofit/>
              </a:bodyPr>
              <a:lstStyle/>
              <a:p>
                <a:pPr lvl="0"/>
                <a:endParaRPr/>
              </a:p>
            </p:txBody>
          </p:sp>
        </p:grpSp>
        <p:sp>
          <p:nvSpPr>
            <p:cNvPr id="821" name="Shape 821"/>
            <p:cNvSpPr/>
            <p:nvPr/>
          </p:nvSpPr>
          <p:spPr>
            <a:xfrm>
              <a:off x="0" y="210304"/>
              <a:ext cx="260797"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defTabSz="546100">
                <a:buClr>
                  <a:srgbClr val="000000"/>
                </a:buClr>
                <a:buFont typeface="Times Roman"/>
                <a:defRPr sz="2400">
                  <a:solidFill>
                    <a:srgbClr val="868686"/>
                  </a:solidFill>
                  <a:latin typeface="Times Roman"/>
                  <a:ea typeface="Times Roman"/>
                  <a:cs typeface="Times Roman"/>
                  <a:sym typeface="Times Roman"/>
                </a:defRPr>
              </a:lvl1pPr>
            </a:lstStyle>
            <a:p>
              <a:pPr lvl="0">
                <a:defRPr sz="1800">
                  <a:solidFill>
                    <a:srgbClr val="000000"/>
                  </a:solidFill>
                </a:defRPr>
              </a:pPr>
              <a:r>
                <a:rPr sz="2400">
                  <a:solidFill>
                    <a:srgbClr val="868686"/>
                  </a:solidFill>
                </a:rPr>
                <a:t>=</a:t>
              </a:r>
            </a:p>
          </p:txBody>
        </p:sp>
      </p:grpSp>
      <p:sp>
        <p:nvSpPr>
          <p:cNvPr id="823" name="Shape 823"/>
          <p:cNvSpPr/>
          <p:nvPr/>
        </p:nvSpPr>
        <p:spPr>
          <a:xfrm>
            <a:off x="13957867" y="6527800"/>
            <a:ext cx="794197" cy="4445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ctr" defTabSz="546100">
              <a:buClr>
                <a:srgbClr val="000000"/>
              </a:buClr>
              <a:buFont typeface="Times Roman"/>
              <a:defRPr sz="2400">
                <a:solidFill>
                  <a:srgbClr val="868686"/>
                </a:solidFill>
                <a:latin typeface="Times Roman"/>
                <a:ea typeface="Times Roman"/>
                <a:cs typeface="Times Roman"/>
                <a:sym typeface="Times Roman"/>
              </a:defRPr>
            </a:lvl1pPr>
          </a:lstStyle>
          <a:p>
            <a:pPr lvl="0">
              <a:defRPr sz="1800">
                <a:solidFill>
                  <a:srgbClr val="000000"/>
                </a:solidFill>
              </a:defRPr>
            </a:pPr>
            <a:r>
              <a:rPr sz="2400">
                <a:solidFill>
                  <a:srgbClr val="868686"/>
                </a:solidFill>
              </a:rPr>
              <a:t>= 1.5 </a:t>
            </a:r>
          </a:p>
        </p:txBody>
      </p:sp>
      <p:grpSp>
        <p:nvGrpSpPr>
          <p:cNvPr id="844" name="Group 844"/>
          <p:cNvGrpSpPr/>
          <p:nvPr/>
        </p:nvGrpSpPr>
        <p:grpSpPr>
          <a:xfrm>
            <a:off x="8324243" y="7366000"/>
            <a:ext cx="5010647" cy="1634426"/>
            <a:chOff x="0" y="0"/>
            <a:chExt cx="5010645" cy="1634425"/>
          </a:xfrm>
        </p:grpSpPr>
        <p:grpSp>
          <p:nvGrpSpPr>
            <p:cNvPr id="827" name="Group 827"/>
            <p:cNvGrpSpPr/>
            <p:nvPr/>
          </p:nvGrpSpPr>
          <p:grpSpPr>
            <a:xfrm>
              <a:off x="0" y="0"/>
              <a:ext cx="1557591" cy="839555"/>
              <a:chOff x="0" y="0"/>
              <a:chExt cx="1557590" cy="839554"/>
            </a:xfrm>
          </p:grpSpPr>
          <p:sp>
            <p:nvSpPr>
              <p:cNvPr id="824" name="Shape 824"/>
              <p:cNvSpPr/>
              <p:nvPr/>
            </p:nvSpPr>
            <p:spPr>
              <a:xfrm>
                <a:off x="46815" y="0"/>
                <a:ext cx="935436" cy="444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defTabSz="546100">
                  <a:buClr>
                    <a:srgbClr val="FF4C00"/>
                  </a:buClr>
                  <a:buFont typeface="Times Roman"/>
                  <a:defRPr sz="2400">
                    <a:solidFill>
                      <a:srgbClr val="FF4C00"/>
                    </a:solidFill>
                    <a:uFill>
                      <a:solidFill>
                        <a:srgbClr val="FF4C00"/>
                      </a:solidFill>
                    </a:uFill>
                    <a:latin typeface="Times Roman"/>
                    <a:ea typeface="Times Roman"/>
                    <a:cs typeface="Times Roman"/>
                    <a:sym typeface="Times Roman"/>
                  </a:defRPr>
                </a:lvl1pPr>
              </a:lstStyle>
              <a:p>
                <a:pPr lvl="0">
                  <a:defRPr sz="1800">
                    <a:solidFill>
                      <a:srgbClr val="000000"/>
                    </a:solidFill>
                    <a:uFillTx/>
                  </a:defRPr>
                </a:pPr>
                <a:r>
                  <a:rPr sz="2400">
                    <a:solidFill>
                      <a:srgbClr val="FF4C00"/>
                    </a:solidFill>
                    <a:uFill>
                      <a:solidFill>
                        <a:srgbClr val="FF4C00"/>
                      </a:solidFill>
                    </a:uFill>
                  </a:rPr>
                  <a:t>middle</a:t>
                </a:r>
              </a:p>
            </p:txBody>
          </p:sp>
          <p:sp>
            <p:nvSpPr>
              <p:cNvPr id="825" name="Shape 825"/>
              <p:cNvSpPr/>
              <p:nvPr/>
            </p:nvSpPr>
            <p:spPr>
              <a:xfrm>
                <a:off x="71001" y="395054"/>
                <a:ext cx="935436"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defTabSz="546100">
                  <a:buClr>
                    <a:srgbClr val="434ED6"/>
                  </a:buClr>
                  <a:buFont typeface="Times Roman"/>
                  <a:defRPr sz="2400">
                    <a:solidFill>
                      <a:srgbClr val="434ED6"/>
                    </a:solidFill>
                    <a:uFill>
                      <a:solidFill>
                        <a:srgbClr val="434ED6"/>
                      </a:solidFill>
                    </a:uFill>
                    <a:latin typeface="Times Roman"/>
                    <a:ea typeface="Times Roman"/>
                    <a:cs typeface="Times Roman"/>
                    <a:sym typeface="Times Roman"/>
                  </a:defRPr>
                </a:lvl1pPr>
              </a:lstStyle>
              <a:p>
                <a:pPr lvl="0">
                  <a:defRPr sz="1800">
                    <a:solidFill>
                      <a:srgbClr val="000000"/>
                    </a:solidFill>
                    <a:uFillTx/>
                  </a:defRPr>
                </a:pPr>
                <a:r>
                  <a:rPr sz="2400">
                    <a:solidFill>
                      <a:srgbClr val="434ED6"/>
                    </a:solidFill>
                    <a:uFill>
                      <a:solidFill>
                        <a:srgbClr val="434ED6"/>
                      </a:solidFill>
                    </a:uFill>
                  </a:rPr>
                  <a:t>middle</a:t>
                </a:r>
              </a:p>
            </p:txBody>
          </p:sp>
          <p:sp>
            <p:nvSpPr>
              <p:cNvPr id="826" name="Shape 826"/>
              <p:cNvSpPr/>
              <p:nvPr/>
            </p:nvSpPr>
            <p:spPr>
              <a:xfrm>
                <a:off x="0" y="370689"/>
                <a:ext cx="1557591" cy="14280"/>
              </a:xfrm>
              <a:prstGeom prst="line">
                <a:avLst/>
              </a:prstGeom>
              <a:noFill/>
              <a:ln w="12700" cap="flat">
                <a:solidFill>
                  <a:srgbClr val="000000"/>
                </a:solidFill>
                <a:prstDash val="solid"/>
                <a:round/>
              </a:ln>
              <a:effectLst/>
            </p:spPr>
            <p:txBody>
              <a:bodyPr wrap="square" lIns="0" tIns="0" rIns="0" bIns="0" numCol="1" anchor="t">
                <a:noAutofit/>
              </a:bodyPr>
              <a:lstStyle/>
              <a:p>
                <a:pPr lvl="0"/>
                <a:endParaRPr/>
              </a:p>
            </p:txBody>
          </p:sp>
        </p:grpSp>
        <p:grpSp>
          <p:nvGrpSpPr>
            <p:cNvPr id="831" name="Group 831"/>
            <p:cNvGrpSpPr/>
            <p:nvPr/>
          </p:nvGrpSpPr>
          <p:grpSpPr>
            <a:xfrm>
              <a:off x="2346059" y="14278"/>
              <a:ext cx="1557592" cy="842730"/>
              <a:chOff x="0" y="0"/>
              <a:chExt cx="1557590" cy="842728"/>
            </a:xfrm>
          </p:grpSpPr>
          <p:sp>
            <p:nvSpPr>
              <p:cNvPr id="828" name="Shape 828"/>
              <p:cNvSpPr/>
              <p:nvPr/>
            </p:nvSpPr>
            <p:spPr>
              <a:xfrm>
                <a:off x="313297" y="0"/>
                <a:ext cx="918469" cy="444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defTabSz="546100">
                  <a:buClr>
                    <a:srgbClr val="FF4C00"/>
                  </a:buClr>
                  <a:buFont typeface="Times Roman"/>
                  <a:defRPr sz="2400">
                    <a:solidFill>
                      <a:srgbClr val="FF4C00"/>
                    </a:solidFill>
                    <a:uFill>
                      <a:solidFill>
                        <a:srgbClr val="FF4C00"/>
                      </a:solidFill>
                    </a:uFill>
                    <a:latin typeface="Times Roman"/>
                    <a:ea typeface="Times Roman"/>
                    <a:cs typeface="Times Roman"/>
                    <a:sym typeface="Times Roman"/>
                  </a:defRPr>
                </a:lvl1pPr>
              </a:lstStyle>
              <a:p>
                <a:pPr lvl="0">
                  <a:defRPr sz="1800">
                    <a:solidFill>
                      <a:srgbClr val="000000"/>
                    </a:solidFill>
                    <a:uFillTx/>
                  </a:defRPr>
                </a:pPr>
                <a:r>
                  <a:rPr sz="2400">
                    <a:solidFill>
                      <a:srgbClr val="FF4C00"/>
                    </a:solidFill>
                    <a:uFill>
                      <a:solidFill>
                        <a:srgbClr val="FF4C00"/>
                      </a:solidFill>
                    </a:uFill>
                  </a:rPr>
                  <a:t>5.5 cm</a:t>
                </a:r>
              </a:p>
            </p:txBody>
          </p:sp>
          <p:sp>
            <p:nvSpPr>
              <p:cNvPr id="829" name="Shape 829"/>
              <p:cNvSpPr/>
              <p:nvPr/>
            </p:nvSpPr>
            <p:spPr>
              <a:xfrm>
                <a:off x="163341" y="398228"/>
                <a:ext cx="918469"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defTabSz="546100">
                  <a:buClr>
                    <a:srgbClr val="434ED6"/>
                  </a:buClr>
                  <a:buFont typeface="Times Roman"/>
                  <a:defRPr sz="2400">
                    <a:solidFill>
                      <a:srgbClr val="434ED6"/>
                    </a:solidFill>
                    <a:uFill>
                      <a:solidFill>
                        <a:srgbClr val="434ED6"/>
                      </a:solidFill>
                    </a:uFill>
                    <a:latin typeface="Times Roman"/>
                    <a:ea typeface="Times Roman"/>
                    <a:cs typeface="Times Roman"/>
                    <a:sym typeface="Times Roman"/>
                  </a:defRPr>
                </a:lvl1pPr>
              </a:lstStyle>
              <a:p>
                <a:pPr lvl="0">
                  <a:defRPr sz="1800">
                    <a:solidFill>
                      <a:srgbClr val="000000"/>
                    </a:solidFill>
                    <a:uFillTx/>
                  </a:defRPr>
                </a:pPr>
                <a:r>
                  <a:rPr sz="2400">
                    <a:solidFill>
                      <a:srgbClr val="434ED6"/>
                    </a:solidFill>
                    <a:uFill>
                      <a:solidFill>
                        <a:srgbClr val="434ED6"/>
                      </a:solidFill>
                    </a:uFill>
                  </a:rPr>
                  <a:t>3.7 cm</a:t>
                </a:r>
              </a:p>
            </p:txBody>
          </p:sp>
          <p:sp>
            <p:nvSpPr>
              <p:cNvPr id="830" name="Shape 830"/>
              <p:cNvSpPr/>
              <p:nvPr/>
            </p:nvSpPr>
            <p:spPr>
              <a:xfrm>
                <a:off x="0" y="372275"/>
                <a:ext cx="1557591" cy="14280"/>
              </a:xfrm>
              <a:prstGeom prst="line">
                <a:avLst/>
              </a:prstGeom>
              <a:noFill/>
              <a:ln w="12700" cap="flat">
                <a:solidFill>
                  <a:srgbClr val="000000"/>
                </a:solidFill>
                <a:prstDash val="solid"/>
                <a:round/>
              </a:ln>
              <a:effectLst/>
            </p:spPr>
            <p:txBody>
              <a:bodyPr wrap="square" lIns="0" tIns="0" rIns="0" bIns="0" numCol="1" anchor="t">
                <a:noAutofit/>
              </a:bodyPr>
              <a:lstStyle/>
              <a:p>
                <a:pPr lvl="0"/>
                <a:endParaRPr/>
              </a:p>
            </p:txBody>
          </p:sp>
        </p:grpSp>
        <p:sp>
          <p:nvSpPr>
            <p:cNvPr id="832" name="Shape 832"/>
            <p:cNvSpPr/>
            <p:nvPr/>
          </p:nvSpPr>
          <p:spPr>
            <a:xfrm>
              <a:off x="1788155" y="228465"/>
              <a:ext cx="260797"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defTabSz="546100">
                <a:buClr>
                  <a:srgbClr val="000000"/>
                </a:buClr>
                <a:buFont typeface="Times Roman"/>
                <a:defRPr sz="2400">
                  <a:solidFill>
                    <a:srgbClr val="868686"/>
                  </a:solidFill>
                  <a:latin typeface="Times Roman"/>
                  <a:ea typeface="Times Roman"/>
                  <a:cs typeface="Times Roman"/>
                  <a:sym typeface="Times Roman"/>
                </a:defRPr>
              </a:lvl1pPr>
            </a:lstStyle>
            <a:p>
              <a:pPr lvl="0">
                <a:defRPr sz="1800">
                  <a:solidFill>
                    <a:srgbClr val="000000"/>
                  </a:solidFill>
                </a:defRPr>
              </a:pPr>
              <a:r>
                <a:rPr sz="2400">
                  <a:solidFill>
                    <a:srgbClr val="868686"/>
                  </a:solidFill>
                </a:rPr>
                <a:t>=</a:t>
              </a:r>
            </a:p>
          </p:txBody>
        </p:sp>
        <p:sp>
          <p:nvSpPr>
            <p:cNvPr id="833" name="Shape 833"/>
            <p:cNvSpPr/>
            <p:nvPr/>
          </p:nvSpPr>
          <p:spPr>
            <a:xfrm>
              <a:off x="4110028" y="228465"/>
              <a:ext cx="794198"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defTabSz="546100">
                <a:buClr>
                  <a:srgbClr val="000000"/>
                </a:buClr>
                <a:buFont typeface="Times Roman"/>
                <a:defRPr sz="2400">
                  <a:solidFill>
                    <a:srgbClr val="868686"/>
                  </a:solidFill>
                  <a:latin typeface="Times Roman"/>
                  <a:ea typeface="Times Roman"/>
                  <a:cs typeface="Times Roman"/>
                  <a:sym typeface="Times Roman"/>
                </a:defRPr>
              </a:lvl1pPr>
            </a:lstStyle>
            <a:p>
              <a:pPr lvl="0">
                <a:defRPr sz="1800">
                  <a:solidFill>
                    <a:srgbClr val="000000"/>
                  </a:solidFill>
                </a:defRPr>
              </a:pPr>
              <a:r>
                <a:rPr sz="2400">
                  <a:solidFill>
                    <a:srgbClr val="868686"/>
                  </a:solidFill>
                </a:rPr>
                <a:t>= 1.5 </a:t>
              </a:r>
            </a:p>
          </p:txBody>
        </p:sp>
        <p:grpSp>
          <p:nvGrpSpPr>
            <p:cNvPr id="837" name="Group 837"/>
            <p:cNvGrpSpPr/>
            <p:nvPr/>
          </p:nvGrpSpPr>
          <p:grpSpPr>
            <a:xfrm>
              <a:off x="106418" y="777417"/>
              <a:ext cx="1557592" cy="839557"/>
              <a:chOff x="0" y="0"/>
              <a:chExt cx="1557590" cy="839555"/>
            </a:xfrm>
          </p:grpSpPr>
          <p:sp>
            <p:nvSpPr>
              <p:cNvPr id="834" name="Shape 834"/>
              <p:cNvSpPr/>
              <p:nvPr/>
            </p:nvSpPr>
            <p:spPr>
              <a:xfrm>
                <a:off x="46792" y="0"/>
                <a:ext cx="1037085" cy="444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defTabSz="546100">
                  <a:buClr>
                    <a:srgbClr val="FF4C00"/>
                  </a:buClr>
                  <a:buFont typeface="Times Roman"/>
                  <a:defRPr sz="2400">
                    <a:solidFill>
                      <a:srgbClr val="FF4C00"/>
                    </a:solidFill>
                    <a:uFill>
                      <a:solidFill>
                        <a:srgbClr val="FF4C00"/>
                      </a:solidFill>
                    </a:uFill>
                    <a:latin typeface="Times Roman"/>
                    <a:ea typeface="Times Roman"/>
                    <a:cs typeface="Times Roman"/>
                    <a:sym typeface="Times Roman"/>
                  </a:defRPr>
                </a:lvl1pPr>
              </a:lstStyle>
              <a:p>
                <a:pPr lvl="0">
                  <a:defRPr sz="1800">
                    <a:solidFill>
                      <a:srgbClr val="000000"/>
                    </a:solidFill>
                    <a:uFillTx/>
                  </a:defRPr>
                </a:pPr>
                <a:r>
                  <a:rPr sz="2400">
                    <a:solidFill>
                      <a:srgbClr val="FF4C00"/>
                    </a:solidFill>
                    <a:uFill>
                      <a:solidFill>
                        <a:srgbClr val="FF4C00"/>
                      </a:solidFill>
                    </a:uFill>
                  </a:rPr>
                  <a:t>shortest</a:t>
                </a:r>
              </a:p>
            </p:txBody>
          </p:sp>
          <p:sp>
            <p:nvSpPr>
              <p:cNvPr id="835" name="Shape 835"/>
              <p:cNvSpPr/>
              <p:nvPr/>
            </p:nvSpPr>
            <p:spPr>
              <a:xfrm>
                <a:off x="68559" y="395055"/>
                <a:ext cx="1037085"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defTabSz="546100">
                  <a:buClr>
                    <a:srgbClr val="434ED6"/>
                  </a:buClr>
                  <a:buFont typeface="Times Roman"/>
                  <a:defRPr sz="2400">
                    <a:solidFill>
                      <a:srgbClr val="434ED6"/>
                    </a:solidFill>
                    <a:uFill>
                      <a:solidFill>
                        <a:srgbClr val="434ED6"/>
                      </a:solidFill>
                    </a:uFill>
                    <a:latin typeface="Times Roman"/>
                    <a:ea typeface="Times Roman"/>
                    <a:cs typeface="Times Roman"/>
                    <a:sym typeface="Times Roman"/>
                  </a:defRPr>
                </a:lvl1pPr>
              </a:lstStyle>
              <a:p>
                <a:pPr lvl="0">
                  <a:defRPr sz="1800">
                    <a:solidFill>
                      <a:srgbClr val="000000"/>
                    </a:solidFill>
                    <a:uFillTx/>
                  </a:defRPr>
                </a:pPr>
                <a:r>
                  <a:rPr sz="2400">
                    <a:solidFill>
                      <a:srgbClr val="434ED6"/>
                    </a:solidFill>
                    <a:uFill>
                      <a:solidFill>
                        <a:srgbClr val="434ED6"/>
                      </a:solidFill>
                    </a:uFill>
                  </a:rPr>
                  <a:t>shortest</a:t>
                </a:r>
              </a:p>
            </p:txBody>
          </p:sp>
          <p:sp>
            <p:nvSpPr>
              <p:cNvPr id="836" name="Shape 836"/>
              <p:cNvSpPr/>
              <p:nvPr/>
            </p:nvSpPr>
            <p:spPr>
              <a:xfrm>
                <a:off x="0" y="370689"/>
                <a:ext cx="1557591" cy="14280"/>
              </a:xfrm>
              <a:prstGeom prst="line">
                <a:avLst/>
              </a:prstGeom>
              <a:noFill/>
              <a:ln w="12700" cap="flat">
                <a:solidFill>
                  <a:srgbClr val="000000"/>
                </a:solidFill>
                <a:prstDash val="solid"/>
                <a:round/>
              </a:ln>
              <a:effectLst/>
            </p:spPr>
            <p:txBody>
              <a:bodyPr wrap="square" lIns="0" tIns="0" rIns="0" bIns="0" numCol="1" anchor="t">
                <a:noAutofit/>
              </a:bodyPr>
              <a:lstStyle/>
              <a:p>
                <a:pPr lvl="0"/>
                <a:endParaRPr/>
              </a:p>
            </p:txBody>
          </p:sp>
        </p:grpSp>
        <p:grpSp>
          <p:nvGrpSpPr>
            <p:cNvPr id="841" name="Group 841"/>
            <p:cNvGrpSpPr/>
            <p:nvPr/>
          </p:nvGrpSpPr>
          <p:grpSpPr>
            <a:xfrm>
              <a:off x="2452479" y="793284"/>
              <a:ext cx="1557592" cy="841142"/>
              <a:chOff x="0" y="0"/>
              <a:chExt cx="1557590" cy="841140"/>
            </a:xfrm>
          </p:grpSpPr>
          <p:sp>
            <p:nvSpPr>
              <p:cNvPr id="838" name="Shape 838"/>
              <p:cNvSpPr/>
              <p:nvPr/>
            </p:nvSpPr>
            <p:spPr>
              <a:xfrm>
                <a:off x="312087" y="0"/>
                <a:ext cx="918469" cy="444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defTabSz="546100">
                  <a:buClr>
                    <a:srgbClr val="FF4C00"/>
                  </a:buClr>
                  <a:buFont typeface="Times Roman"/>
                  <a:defRPr sz="2400" u="sng">
                    <a:solidFill>
                      <a:srgbClr val="FF4C00"/>
                    </a:solidFill>
                    <a:uFill>
                      <a:solidFill>
                        <a:srgbClr val="FF4C00"/>
                      </a:solidFill>
                    </a:uFill>
                    <a:latin typeface="Times Roman"/>
                    <a:ea typeface="Times Roman"/>
                    <a:cs typeface="Times Roman"/>
                    <a:sym typeface="Times Roman"/>
                  </a:defRPr>
                </a:lvl1pPr>
              </a:lstStyle>
              <a:p>
                <a:pPr lvl="0">
                  <a:defRPr sz="1800" u="none">
                    <a:solidFill>
                      <a:srgbClr val="000000"/>
                    </a:solidFill>
                    <a:uFillTx/>
                  </a:defRPr>
                </a:pPr>
                <a:r>
                  <a:rPr sz="2400" u="sng">
                    <a:solidFill>
                      <a:srgbClr val="FF4C00"/>
                    </a:solidFill>
                    <a:uFill>
                      <a:solidFill>
                        <a:srgbClr val="FF4C00"/>
                      </a:solidFill>
                    </a:uFill>
                  </a:rPr>
                  <a:t>4.5 cm</a:t>
                </a:r>
              </a:p>
            </p:txBody>
          </p:sp>
          <p:sp>
            <p:nvSpPr>
              <p:cNvPr id="839" name="Shape 839"/>
              <p:cNvSpPr/>
              <p:nvPr/>
            </p:nvSpPr>
            <p:spPr>
              <a:xfrm>
                <a:off x="270605" y="396640"/>
                <a:ext cx="689869"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defTabSz="546100">
                  <a:buClr>
                    <a:srgbClr val="434ED6"/>
                  </a:buClr>
                  <a:buFont typeface="Times Roman"/>
                  <a:defRPr sz="2400">
                    <a:solidFill>
                      <a:srgbClr val="434ED6"/>
                    </a:solidFill>
                    <a:uFill>
                      <a:solidFill>
                        <a:srgbClr val="434ED6"/>
                      </a:solidFill>
                    </a:uFill>
                    <a:latin typeface="Times Roman"/>
                    <a:ea typeface="Times Roman"/>
                    <a:cs typeface="Times Roman"/>
                    <a:sym typeface="Times Roman"/>
                  </a:defRPr>
                </a:lvl1pPr>
              </a:lstStyle>
              <a:p>
                <a:pPr lvl="0">
                  <a:defRPr sz="1800">
                    <a:solidFill>
                      <a:srgbClr val="000000"/>
                    </a:solidFill>
                    <a:uFillTx/>
                  </a:defRPr>
                </a:pPr>
                <a:r>
                  <a:rPr sz="2400">
                    <a:solidFill>
                      <a:srgbClr val="434ED6"/>
                    </a:solidFill>
                    <a:uFill>
                      <a:solidFill>
                        <a:srgbClr val="434ED6"/>
                      </a:solidFill>
                    </a:uFill>
                  </a:rPr>
                  <a:t>3 cm</a:t>
                </a:r>
              </a:p>
            </p:txBody>
          </p:sp>
          <p:sp>
            <p:nvSpPr>
              <p:cNvPr id="840" name="Shape 840"/>
              <p:cNvSpPr/>
              <p:nvPr/>
            </p:nvSpPr>
            <p:spPr>
              <a:xfrm>
                <a:off x="0" y="370689"/>
                <a:ext cx="1557591" cy="14280"/>
              </a:xfrm>
              <a:prstGeom prst="line">
                <a:avLst/>
              </a:prstGeom>
              <a:noFill/>
              <a:ln w="12700" cap="flat">
                <a:solidFill>
                  <a:srgbClr val="000000"/>
                </a:solidFill>
                <a:prstDash val="solid"/>
                <a:round/>
              </a:ln>
              <a:effectLst/>
            </p:spPr>
            <p:txBody>
              <a:bodyPr wrap="square" lIns="0" tIns="0" rIns="0" bIns="0" numCol="1" anchor="t">
                <a:noAutofit/>
              </a:bodyPr>
              <a:lstStyle/>
              <a:p>
                <a:pPr lvl="0"/>
                <a:endParaRPr/>
              </a:p>
            </p:txBody>
          </p:sp>
        </p:grpSp>
        <p:sp>
          <p:nvSpPr>
            <p:cNvPr id="842" name="Shape 842"/>
            <p:cNvSpPr/>
            <p:nvPr/>
          </p:nvSpPr>
          <p:spPr>
            <a:xfrm>
              <a:off x="1894575" y="1005883"/>
              <a:ext cx="260797"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defTabSz="546100">
                <a:buClr>
                  <a:srgbClr val="000000"/>
                </a:buClr>
                <a:buFont typeface="Times Roman"/>
                <a:defRPr sz="2400">
                  <a:solidFill>
                    <a:srgbClr val="868686"/>
                  </a:solidFill>
                  <a:latin typeface="Times Roman"/>
                  <a:ea typeface="Times Roman"/>
                  <a:cs typeface="Times Roman"/>
                  <a:sym typeface="Times Roman"/>
                </a:defRPr>
              </a:lvl1pPr>
            </a:lstStyle>
            <a:p>
              <a:pPr lvl="0">
                <a:defRPr sz="1800">
                  <a:solidFill>
                    <a:srgbClr val="000000"/>
                  </a:solidFill>
                </a:defRPr>
              </a:pPr>
              <a:r>
                <a:rPr sz="2400">
                  <a:solidFill>
                    <a:srgbClr val="868686"/>
                  </a:solidFill>
                </a:rPr>
                <a:t>=</a:t>
              </a:r>
            </a:p>
          </p:txBody>
        </p:sp>
        <p:sp>
          <p:nvSpPr>
            <p:cNvPr id="843" name="Shape 843"/>
            <p:cNvSpPr/>
            <p:nvPr/>
          </p:nvSpPr>
          <p:spPr>
            <a:xfrm>
              <a:off x="4216448" y="1005882"/>
              <a:ext cx="794198"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defTabSz="546100">
                <a:buClr>
                  <a:srgbClr val="000000"/>
                </a:buClr>
                <a:buFont typeface="Times Roman"/>
                <a:defRPr sz="2400">
                  <a:solidFill>
                    <a:srgbClr val="868686"/>
                  </a:solidFill>
                  <a:latin typeface="Times Roman"/>
                  <a:ea typeface="Times Roman"/>
                  <a:cs typeface="Times Roman"/>
                  <a:sym typeface="Times Roman"/>
                </a:defRPr>
              </a:lvl1pPr>
            </a:lstStyle>
            <a:p>
              <a:pPr lvl="0">
                <a:defRPr sz="1800">
                  <a:solidFill>
                    <a:srgbClr val="000000"/>
                  </a:solidFill>
                </a:defRPr>
              </a:pPr>
              <a:r>
                <a:rPr sz="2400">
                  <a:solidFill>
                    <a:srgbClr val="868686"/>
                  </a:solidFill>
                </a:rPr>
                <a:t>= 1.5 </a:t>
              </a:r>
            </a:p>
          </p:txBody>
        </p:sp>
      </p:grpSp>
      <p:grpSp>
        <p:nvGrpSpPr>
          <p:cNvPr id="847" name="Group 847"/>
          <p:cNvGrpSpPr/>
          <p:nvPr/>
        </p:nvGrpSpPr>
        <p:grpSpPr>
          <a:xfrm>
            <a:off x="4273126" y="8280400"/>
            <a:ext cx="8886191" cy="710760"/>
            <a:chOff x="0" y="0"/>
            <a:chExt cx="8886189" cy="710759"/>
          </a:xfrm>
        </p:grpSpPr>
        <p:sp>
          <p:nvSpPr>
            <p:cNvPr id="845" name="Shape 845"/>
            <p:cNvSpPr/>
            <p:nvPr/>
          </p:nvSpPr>
          <p:spPr>
            <a:xfrm>
              <a:off x="0" y="0"/>
              <a:ext cx="1535808" cy="444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defTabSz="546100">
                <a:buClr>
                  <a:srgbClr val="000000"/>
                </a:buClr>
                <a:buFont typeface="Times Roman"/>
                <a:defRPr sz="2400">
                  <a:solidFill>
                    <a:srgbClr val="868686"/>
                  </a:solidFill>
                  <a:latin typeface="Times Roman"/>
                  <a:ea typeface="Times Roman"/>
                  <a:cs typeface="Times Roman"/>
                  <a:sym typeface="Times Roman"/>
                </a:defRPr>
              </a:lvl1pPr>
            </a:lstStyle>
            <a:p>
              <a:pPr lvl="0">
                <a:defRPr sz="1800">
                  <a:solidFill>
                    <a:srgbClr val="000000"/>
                  </a:solidFill>
                </a:defRPr>
              </a:pPr>
              <a:r>
                <a:rPr sz="2400">
                  <a:solidFill>
                    <a:srgbClr val="868686"/>
                  </a:solidFill>
                </a:rPr>
                <a:t>Scale factor</a:t>
              </a:r>
            </a:p>
          </p:txBody>
        </p:sp>
        <p:sp>
          <p:nvSpPr>
            <p:cNvPr id="846" name="Shape 846"/>
            <p:cNvSpPr/>
            <p:nvPr/>
          </p:nvSpPr>
          <p:spPr>
            <a:xfrm>
              <a:off x="2425350" y="162543"/>
              <a:ext cx="6460840" cy="5482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814" y="0"/>
                    <a:pt x="5628" y="5400"/>
                    <a:pt x="5628" y="10800"/>
                  </a:cubicBezTo>
                  <a:cubicBezTo>
                    <a:pt x="5628" y="16200"/>
                    <a:pt x="9621" y="21600"/>
                    <a:pt x="13614" y="21600"/>
                  </a:cubicBezTo>
                  <a:cubicBezTo>
                    <a:pt x="17607" y="21600"/>
                    <a:pt x="21600" y="17105"/>
                    <a:pt x="21600" y="12610"/>
                  </a:cubicBezTo>
                </a:path>
              </a:pathLst>
            </a:custGeom>
            <a:noFill/>
            <a:ln w="12700" cap="flat">
              <a:solidFill>
                <a:srgbClr val="000000"/>
              </a:solidFill>
              <a:prstDash val="solid"/>
              <a:round/>
              <a:tailEnd type="triangle" w="med" len="med"/>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grpSp>
      <p:sp>
        <p:nvSpPr>
          <p:cNvPr id="848" name="Shape 848"/>
          <p:cNvSpPr/>
          <p:nvPr/>
        </p:nvSpPr>
        <p:spPr>
          <a:xfrm flipH="1">
            <a:off x="9702800" y="2921000"/>
            <a:ext cx="2858912" cy="2950634"/>
          </a:xfrm>
          <a:custGeom>
            <a:avLst/>
            <a:gdLst/>
            <a:ahLst/>
            <a:cxnLst>
              <a:cxn ang="0">
                <a:pos x="wd2" y="hd2"/>
              </a:cxn>
              <a:cxn ang="5400000">
                <a:pos x="wd2" y="hd2"/>
              </a:cxn>
              <a:cxn ang="10800000">
                <a:pos x="wd2" y="hd2"/>
              </a:cxn>
              <a:cxn ang="16200000">
                <a:pos x="wd2" y="hd2"/>
              </a:cxn>
            </a:cxnLst>
            <a:rect l="0" t="0" r="r" b="b"/>
            <a:pathLst>
              <a:path w="21600" h="21600" extrusionOk="0">
                <a:moveTo>
                  <a:pt x="5718" y="0"/>
                </a:moveTo>
                <a:lnTo>
                  <a:pt x="0" y="17486"/>
                </a:lnTo>
                <a:lnTo>
                  <a:pt x="21600" y="21600"/>
                </a:lnTo>
                <a:lnTo>
                  <a:pt x="5718" y="0"/>
                </a:lnTo>
                <a:close/>
              </a:path>
            </a:pathLst>
          </a:custGeom>
          <a:solidFill>
            <a:srgbClr val="434ED6"/>
          </a:solidFill>
          <a:ln w="12700">
            <a:solidFill/>
            <a:round/>
          </a:ln>
        </p:spPr>
        <p:txBody>
          <a:bodyPr lIns="38100" tIns="38100" rIns="38100" bIns="38100" anchor="ctr"/>
          <a:lstStyle/>
          <a:p>
            <a:pPr lvl="0" algn="ctr" defTabSz="546100">
              <a:defRPr sz="3600">
                <a:solidFill>
                  <a:srgbClr val="FFFFFF"/>
                </a:solidFill>
                <a:latin typeface="Futura"/>
                <a:ea typeface="Futura"/>
                <a:cs typeface="Futura"/>
                <a:sym typeface="Futura"/>
              </a:defRPr>
            </a:pPr>
            <a:endParaRPr/>
          </a:p>
        </p:txBody>
      </p:sp>
      <p:grpSp>
        <p:nvGrpSpPr>
          <p:cNvPr id="851" name="Group 851"/>
          <p:cNvGrpSpPr/>
          <p:nvPr/>
        </p:nvGrpSpPr>
        <p:grpSpPr>
          <a:xfrm>
            <a:off x="6561243" y="5251450"/>
            <a:ext cx="4231992" cy="2192867"/>
            <a:chOff x="0" y="0"/>
            <a:chExt cx="4231990" cy="2192866"/>
          </a:xfrm>
        </p:grpSpPr>
        <p:sp>
          <p:nvSpPr>
            <p:cNvPr id="849" name="Shape 849"/>
            <p:cNvSpPr/>
            <p:nvPr/>
          </p:nvSpPr>
          <p:spPr>
            <a:xfrm>
              <a:off x="0" y="1748366"/>
              <a:ext cx="515591"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defTabSz="546100">
                <a:buClr>
                  <a:srgbClr val="000000"/>
                </a:buClr>
                <a:buFont typeface="Times Roman"/>
                <a:defRPr sz="2400">
                  <a:solidFill>
                    <a:srgbClr val="868686"/>
                  </a:solidFill>
                  <a:latin typeface="Times Roman"/>
                  <a:ea typeface="Times Roman"/>
                  <a:cs typeface="Times Roman"/>
                  <a:sym typeface="Times Roman"/>
                </a:defRPr>
              </a:lvl1pPr>
            </a:lstStyle>
            <a:p>
              <a:pPr lvl="0">
                <a:defRPr sz="1800">
                  <a:solidFill>
                    <a:srgbClr val="000000"/>
                  </a:solidFill>
                </a:defRPr>
              </a:pPr>
              <a:r>
                <a:rPr sz="2400">
                  <a:solidFill>
                    <a:srgbClr val="868686"/>
                  </a:solidFill>
                </a:rPr>
                <a:t>48°</a:t>
              </a:r>
            </a:p>
          </p:txBody>
        </p:sp>
        <p:sp>
          <p:nvSpPr>
            <p:cNvPr id="850" name="Shape 850"/>
            <p:cNvSpPr/>
            <p:nvPr/>
          </p:nvSpPr>
          <p:spPr>
            <a:xfrm>
              <a:off x="3716400" y="0"/>
              <a:ext cx="515591" cy="444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defTabSz="546100">
                <a:buClr>
                  <a:srgbClr val="000000"/>
                </a:buClr>
                <a:buFont typeface="Times Roman"/>
                <a:defRPr sz="2400">
                  <a:solidFill>
                    <a:srgbClr val="868686"/>
                  </a:solidFill>
                  <a:latin typeface="Times Roman"/>
                  <a:ea typeface="Times Roman"/>
                  <a:cs typeface="Times Roman"/>
                  <a:sym typeface="Times Roman"/>
                </a:defRPr>
              </a:lvl1pPr>
            </a:lstStyle>
            <a:p>
              <a:pPr lvl="0">
                <a:defRPr sz="1800">
                  <a:solidFill>
                    <a:srgbClr val="000000"/>
                  </a:solidFill>
                </a:defRPr>
              </a:pPr>
              <a:r>
                <a:rPr sz="2400">
                  <a:solidFill>
                    <a:srgbClr val="868686"/>
                  </a:solidFill>
                </a:rPr>
                <a:t>48°</a:t>
              </a:r>
            </a:p>
          </p:txBody>
        </p:sp>
      </p:grpSp>
      <p:grpSp>
        <p:nvGrpSpPr>
          <p:cNvPr id="856" name="Group 856"/>
          <p:cNvGrpSpPr/>
          <p:nvPr/>
        </p:nvGrpSpPr>
        <p:grpSpPr>
          <a:xfrm>
            <a:off x="4427643" y="3321050"/>
            <a:ext cx="7627591" cy="3492500"/>
            <a:chOff x="0" y="0"/>
            <a:chExt cx="7627590" cy="3492500"/>
          </a:xfrm>
        </p:grpSpPr>
        <p:sp>
          <p:nvSpPr>
            <p:cNvPr id="852" name="Shape 852"/>
            <p:cNvSpPr/>
            <p:nvPr/>
          </p:nvSpPr>
          <p:spPr>
            <a:xfrm>
              <a:off x="508000" y="609600"/>
              <a:ext cx="515591" cy="444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defTabSz="546100">
                <a:buClr>
                  <a:srgbClr val="000000"/>
                </a:buClr>
                <a:buFont typeface="Times Roman"/>
                <a:defRPr sz="2400">
                  <a:solidFill>
                    <a:srgbClr val="868686"/>
                  </a:solidFill>
                  <a:latin typeface="Times Roman"/>
                  <a:ea typeface="Times Roman"/>
                  <a:cs typeface="Times Roman"/>
                  <a:sym typeface="Times Roman"/>
                </a:defRPr>
              </a:lvl1pPr>
            </a:lstStyle>
            <a:p>
              <a:pPr lvl="0">
                <a:defRPr sz="1800">
                  <a:solidFill>
                    <a:srgbClr val="000000"/>
                  </a:solidFill>
                </a:defRPr>
              </a:pPr>
              <a:r>
                <a:rPr sz="2400">
                  <a:solidFill>
                    <a:srgbClr val="868686"/>
                  </a:solidFill>
                </a:rPr>
                <a:t>38°</a:t>
              </a:r>
            </a:p>
          </p:txBody>
        </p:sp>
        <p:sp>
          <p:nvSpPr>
            <p:cNvPr id="853" name="Shape 853"/>
            <p:cNvSpPr/>
            <p:nvPr/>
          </p:nvSpPr>
          <p:spPr>
            <a:xfrm>
              <a:off x="6908800" y="0"/>
              <a:ext cx="515591" cy="444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defTabSz="546100">
                <a:buClr>
                  <a:srgbClr val="000000"/>
                </a:buClr>
                <a:buFont typeface="Times Roman"/>
                <a:defRPr sz="2400">
                  <a:solidFill>
                    <a:srgbClr val="868686"/>
                  </a:solidFill>
                  <a:latin typeface="Times Roman"/>
                  <a:ea typeface="Times Roman"/>
                  <a:cs typeface="Times Roman"/>
                  <a:sym typeface="Times Roman"/>
                </a:defRPr>
              </a:lvl1pPr>
            </a:lstStyle>
            <a:p>
              <a:pPr lvl="0">
                <a:defRPr sz="1800">
                  <a:solidFill>
                    <a:srgbClr val="000000"/>
                  </a:solidFill>
                </a:defRPr>
              </a:pPr>
              <a:r>
                <a:rPr sz="2400">
                  <a:solidFill>
                    <a:srgbClr val="868686"/>
                  </a:solidFill>
                </a:rPr>
                <a:t>38°</a:t>
              </a:r>
            </a:p>
          </p:txBody>
        </p:sp>
        <p:sp>
          <p:nvSpPr>
            <p:cNvPr id="854" name="Shape 854"/>
            <p:cNvSpPr/>
            <p:nvPr/>
          </p:nvSpPr>
          <p:spPr>
            <a:xfrm>
              <a:off x="0" y="3048000"/>
              <a:ext cx="515591" cy="444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defTabSz="546100">
                <a:buClr>
                  <a:srgbClr val="000000"/>
                </a:buClr>
                <a:buFont typeface="Times Roman"/>
                <a:defRPr sz="2400">
                  <a:solidFill>
                    <a:srgbClr val="868686"/>
                  </a:solidFill>
                  <a:latin typeface="Times Roman"/>
                  <a:ea typeface="Times Roman"/>
                  <a:cs typeface="Times Roman"/>
                  <a:sym typeface="Times Roman"/>
                </a:defRPr>
              </a:lvl1pPr>
            </a:lstStyle>
            <a:p>
              <a:pPr lvl="0">
                <a:defRPr sz="1800">
                  <a:solidFill>
                    <a:srgbClr val="000000"/>
                  </a:solidFill>
                </a:defRPr>
              </a:pPr>
              <a:r>
                <a:rPr sz="2400">
                  <a:solidFill>
                    <a:srgbClr val="868686"/>
                  </a:solidFill>
                </a:rPr>
                <a:t>94°</a:t>
              </a:r>
            </a:p>
          </p:txBody>
        </p:sp>
        <p:sp>
          <p:nvSpPr>
            <p:cNvPr id="855" name="Shape 855"/>
            <p:cNvSpPr/>
            <p:nvPr/>
          </p:nvSpPr>
          <p:spPr>
            <a:xfrm>
              <a:off x="7112000" y="1422400"/>
              <a:ext cx="515591" cy="444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defTabSz="546100">
                <a:buClr>
                  <a:srgbClr val="000000"/>
                </a:buClr>
                <a:buFont typeface="Times Roman"/>
                <a:defRPr sz="2400">
                  <a:solidFill>
                    <a:srgbClr val="868686"/>
                  </a:solidFill>
                  <a:latin typeface="Times Roman"/>
                  <a:ea typeface="Times Roman"/>
                  <a:cs typeface="Times Roman"/>
                  <a:sym typeface="Times Roman"/>
                </a:defRPr>
              </a:lvl1pPr>
            </a:lstStyle>
            <a:p>
              <a:pPr lvl="0">
                <a:defRPr sz="1800">
                  <a:solidFill>
                    <a:srgbClr val="000000"/>
                  </a:solidFill>
                </a:defRPr>
              </a:pPr>
              <a:r>
                <a:rPr sz="2400">
                  <a:solidFill>
                    <a:srgbClr val="868686"/>
                  </a:solidFill>
                </a:rPr>
                <a:t>94°</a:t>
              </a:r>
            </a:p>
          </p:txBody>
        </p:sp>
      </p:gr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803">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80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80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2" nodeType="clickEffect">
                                  <p:stCondLst>
                                    <p:cond delay="0"/>
                                  </p:stCondLst>
                                  <p:iterate>
                                    <p:tmAbs val="0"/>
                                  </p:iterate>
                                  <p:childTnLst>
                                    <p:set>
                                      <p:cBhvr>
                                        <p:cTn id="16" fill="hold"/>
                                        <p:tgtEl>
                                          <p:spTgt spid="80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3" nodeType="clickEffect">
                                  <p:stCondLst>
                                    <p:cond delay="0"/>
                                  </p:stCondLst>
                                  <p:iterate>
                                    <p:tmAbs val="0"/>
                                  </p:iterate>
                                  <p:childTnLst>
                                    <p:set>
                                      <p:cBhvr>
                                        <p:cTn id="20" fill="hold"/>
                                        <p:tgtEl>
                                          <p:spTgt spid="8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4" nodeType="clickEffect">
                                  <p:stCondLst>
                                    <p:cond delay="0"/>
                                  </p:stCondLst>
                                  <p:iterate>
                                    <p:tmAbs val="0"/>
                                  </p:iterate>
                                  <p:childTnLst>
                                    <p:set>
                                      <p:cBhvr>
                                        <p:cTn id="24" fill="hold"/>
                                        <p:tgtEl>
                                          <p:spTgt spid="80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5" nodeType="clickEffect">
                                  <p:stCondLst>
                                    <p:cond delay="0"/>
                                  </p:stCondLst>
                                  <p:iterate>
                                    <p:tmAbs val="0"/>
                                  </p:iterate>
                                  <p:childTnLst>
                                    <p:set>
                                      <p:cBhvr>
                                        <p:cTn id="28" fill="hold"/>
                                        <p:tgtEl>
                                          <p:spTgt spid="8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6" nodeType="clickEffect">
                                  <p:stCondLst>
                                    <p:cond delay="0"/>
                                  </p:stCondLst>
                                  <p:iterate>
                                    <p:tmAbs val="0"/>
                                  </p:iterate>
                                  <p:childTnLst>
                                    <p:set>
                                      <p:cBhvr>
                                        <p:cTn id="32" fill="hold"/>
                                        <p:tgtEl>
                                          <p:spTgt spid="85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7" nodeType="clickEffect">
                                  <p:stCondLst>
                                    <p:cond delay="0"/>
                                  </p:stCondLst>
                                  <p:iterate>
                                    <p:tmAbs val="0"/>
                                  </p:iterate>
                                  <p:childTnLst>
                                    <p:set>
                                      <p:cBhvr>
                                        <p:cTn id="36" fill="hold"/>
                                        <p:tgtEl>
                                          <p:spTgt spid="85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8" nodeType="clickEffect">
                                  <p:stCondLst>
                                    <p:cond delay="0"/>
                                  </p:stCondLst>
                                  <p:iterate>
                                    <p:tmAbs val="0"/>
                                  </p:iterate>
                                  <p:childTnLst>
                                    <p:set>
                                      <p:cBhvr>
                                        <p:cTn id="40" fill="hold"/>
                                        <p:tgtEl>
                                          <p:spTgt spid="8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9" nodeType="clickEffect">
                                  <p:stCondLst>
                                    <p:cond delay="0"/>
                                  </p:stCondLst>
                                  <p:iterate>
                                    <p:tmAbs val="0"/>
                                  </p:iterate>
                                  <p:childTnLst>
                                    <p:set>
                                      <p:cBhvr>
                                        <p:cTn id="44" fill="hold"/>
                                        <p:tgtEl>
                                          <p:spTgt spid="8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10" nodeType="clickEffect">
                                  <p:stCondLst>
                                    <p:cond delay="0"/>
                                  </p:stCondLst>
                                  <p:iterate>
                                    <p:tmAbs val="0"/>
                                  </p:iterate>
                                  <p:childTnLst>
                                    <p:set>
                                      <p:cBhvr>
                                        <p:cTn id="48" fill="hold"/>
                                        <p:tgtEl>
                                          <p:spTgt spid="82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1" nodeType="clickEffect">
                                  <p:stCondLst>
                                    <p:cond delay="0"/>
                                  </p:stCondLst>
                                  <p:iterate>
                                    <p:tmAbs val="0"/>
                                  </p:iterate>
                                  <p:childTnLst>
                                    <p:set>
                                      <p:cBhvr>
                                        <p:cTn id="52" fill="hold"/>
                                        <p:tgtEl>
                                          <p:spTgt spid="84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12" nodeType="clickEffect">
                                  <p:stCondLst>
                                    <p:cond delay="0"/>
                                  </p:stCondLst>
                                  <p:iterate>
                                    <p:tmAbs val="0"/>
                                  </p:iterate>
                                  <p:childTnLst>
                                    <p:set>
                                      <p:cBhvr>
                                        <p:cTn id="56" fill="hold"/>
                                        <p:tgtEl>
                                          <p:spTgt spid="8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3" grpId="1" build="p" animBg="1" advAuto="0"/>
      <p:bldP spid="804" grpId="2" animBg="1" advAuto="0"/>
      <p:bldP spid="808" grpId="4" animBg="1" advAuto="0"/>
      <p:bldP spid="812" grpId="5" animBg="1" advAuto="0"/>
      <p:bldP spid="816" grpId="8" animBg="1" advAuto="0"/>
      <p:bldP spid="822" grpId="9" animBg="1" advAuto="0"/>
      <p:bldP spid="823" grpId="10" animBg="1" advAuto="0"/>
      <p:bldP spid="844" grpId="11" animBg="1" advAuto="0"/>
      <p:bldP spid="847" grpId="12" animBg="1" advAuto="0"/>
      <p:bldP spid="848" grpId="3" animBg="1" advAuto="0"/>
      <p:bldP spid="851" grpId="6" animBg="1" advAuto="0"/>
      <p:bldP spid="856" grpId="7" animBg="1" advAuto="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 name="Shape 858"/>
          <p:cNvSpPr>
            <a:spLocks noGrp="1"/>
          </p:cNvSpPr>
          <p:nvPr>
            <p:ph type="body" idx="1"/>
          </p:nvPr>
        </p:nvSpPr>
        <p:spPr>
          <a:xfrm>
            <a:off x="1086555" y="1788583"/>
            <a:ext cx="14338301" cy="7355418"/>
          </a:xfrm>
          <a:prstGeom prst="rect">
            <a:avLst/>
          </a:prstGeom>
        </p:spPr>
        <p:txBody>
          <a:bodyPr/>
          <a:lstStyle/>
          <a:p>
            <a:pPr marL="0" marR="52915" lvl="0" indent="0">
              <a:lnSpc>
                <a:spcPct val="90000"/>
              </a:lnSpc>
              <a:buClr>
                <a:srgbClr val="434ED6"/>
              </a:buClr>
              <a:buSzTx/>
              <a:buFont typeface="Arial"/>
              <a:buNone/>
              <a:defRPr sz="1800">
                <a:solidFill>
                  <a:srgbClr val="000000"/>
                </a:solidFill>
              </a:defRPr>
            </a:pPr>
            <a:r>
              <a:rPr sz="4800"/>
              <a:t>Similar shapes: Imagine using the photocopier to enlarge or reduce the shape</a:t>
            </a:r>
          </a:p>
          <a:p>
            <a:pPr marL="0" marR="52915" lvl="1" indent="497840">
              <a:lnSpc>
                <a:spcPct val="90000"/>
              </a:lnSpc>
              <a:buClr>
                <a:srgbClr val="000000"/>
              </a:buClr>
              <a:buSzTx/>
              <a:buFont typeface="Arial"/>
              <a:buNone/>
              <a:defRPr sz="1800">
                <a:solidFill>
                  <a:srgbClr val="000000"/>
                </a:solidFill>
              </a:defRPr>
            </a:pPr>
            <a:r>
              <a:rPr sz="4800"/>
              <a:t>A setting of 200% is a scale factor of 2, and so the side lengths on the new shape are 2 times those on the original</a:t>
            </a:r>
          </a:p>
          <a:p>
            <a:pPr marL="0" marR="52915" lvl="1" indent="497840">
              <a:lnSpc>
                <a:spcPct val="90000"/>
              </a:lnSpc>
              <a:buClr>
                <a:srgbClr val="000000"/>
              </a:buClr>
              <a:buSzTx/>
              <a:buFont typeface="Arial"/>
              <a:buNone/>
              <a:defRPr sz="1800">
                <a:solidFill>
                  <a:srgbClr val="000000"/>
                </a:solidFill>
              </a:defRPr>
            </a:pPr>
            <a:r>
              <a:rPr sz="4800"/>
              <a:t>How would the area of the new shape compare to the original?</a:t>
            </a:r>
          </a:p>
          <a:p>
            <a:pPr marL="0" marR="52915" lvl="0" indent="0">
              <a:lnSpc>
                <a:spcPct val="90000"/>
              </a:lnSpc>
              <a:buClr>
                <a:srgbClr val="000000"/>
              </a:buClr>
              <a:buSzTx/>
              <a:buFont typeface="Arial"/>
              <a:buNone/>
              <a:defRPr sz="1800">
                <a:solidFill>
                  <a:srgbClr val="000000"/>
                </a:solidFill>
              </a:defRPr>
            </a:pPr>
            <a:r>
              <a:rPr sz="4800"/>
              <a:t>A special case of similarity is when the scale factor is 1 (100%), and then we call the shapes congruent.</a:t>
            </a:r>
          </a:p>
        </p:txBody>
      </p:sp>
      <p:sp>
        <p:nvSpPr>
          <p:cNvPr id="859" name="Shape 859"/>
          <p:cNvSpPr/>
          <p:nvPr/>
        </p:nvSpPr>
        <p:spPr>
          <a:xfrm>
            <a:off x="1219200" y="152400"/>
            <a:ext cx="13817600" cy="1720850"/>
          </a:xfrm>
          <a:prstGeom prst="rect">
            <a:avLst/>
          </a:prstGeom>
          <a:solidFill>
            <a:srgbClr val="EED16C"/>
          </a:solidFill>
          <a:ln w="12700">
            <a:miter lim="400000"/>
          </a:ln>
          <a:extLst>
            <a:ext uri="{C572A759-6A51-4108-AA02-DFA0A04FC94B}">
              <ma14:wrappingTextBoxFlag xmlns:ma14="http://schemas.microsoft.com/office/mac/drawingml/2011/main" val="1"/>
            </a:ext>
          </a:extLst>
        </p:spPr>
        <p:txBody>
          <a:bodyPr lIns="38100" tIns="38100" rIns="38100" bIns="38100" anchor="ctr"/>
          <a:lstStyle>
            <a:lvl1pPr marL="52915" marR="52915" algn="ctr" defTabSz="546100">
              <a:buClr>
                <a:srgbClr val="0048AA"/>
              </a:buClr>
              <a:buFont typeface="Arial"/>
              <a:defRPr sz="7200">
                <a:solidFill>
                  <a:srgbClr val="FFFFFF"/>
                </a:solidFill>
                <a:effectLst>
                  <a:outerShdw blurRad="12700" dist="25400" dir="2700000" rotWithShape="0">
                    <a:srgbClr val="000000"/>
                  </a:outerShdw>
                </a:effectLst>
                <a:latin typeface="Futura"/>
                <a:ea typeface="Futura"/>
                <a:cs typeface="Futura"/>
                <a:sym typeface="Futura"/>
              </a:defRPr>
            </a:lvl1pPr>
          </a:lstStyle>
          <a:p>
            <a:pPr lvl="0">
              <a:defRPr sz="1800">
                <a:solidFill>
                  <a:srgbClr val="000000"/>
                </a:solidFill>
                <a:effectLst/>
              </a:defRPr>
            </a:pPr>
            <a:r>
              <a:rPr sz="7200">
                <a:solidFill>
                  <a:srgbClr val="FFFFFF"/>
                </a:solidFill>
                <a:effectLst>
                  <a:outerShdw blurRad="12700" dist="25400" dir="2700000" rotWithShape="0">
                    <a:srgbClr val="000000"/>
                  </a:outerShdw>
                </a:effectLst>
              </a:rPr>
              <a:t>Similar Shapes - 3</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858">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85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85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85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8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 grpId="1"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Shape 247"/>
          <p:cNvSpPr>
            <a:spLocks noGrp="1"/>
          </p:cNvSpPr>
          <p:nvPr>
            <p:ph type="body" idx="1"/>
          </p:nvPr>
        </p:nvSpPr>
        <p:spPr>
          <a:xfrm>
            <a:off x="-88900" y="1866900"/>
            <a:ext cx="16332200" cy="7264400"/>
          </a:xfrm>
          <a:prstGeom prst="rect">
            <a:avLst/>
          </a:prstGeom>
        </p:spPr>
        <p:txBody>
          <a:bodyPr/>
          <a:lstStyle/>
          <a:p>
            <a:pPr marL="511386" lvl="0" indent="-457200">
              <a:lnSpc>
                <a:spcPct val="90000"/>
              </a:lnSpc>
              <a:spcBef>
                <a:spcPts val="0"/>
              </a:spcBef>
              <a:buClr>
                <a:srgbClr val="000000"/>
              </a:buClr>
              <a:buSzTx/>
              <a:buFont typeface="Arial"/>
              <a:buNone/>
              <a:defRPr sz="1800">
                <a:uFillTx/>
              </a:defRPr>
            </a:pPr>
            <a:r>
              <a:rPr sz="4000">
                <a:uFill>
                  <a:solidFill/>
                </a:uFill>
              </a:rPr>
              <a:t>Year 4  CD5. Angle</a:t>
            </a:r>
          </a:p>
          <a:p>
            <a:pPr marL="511386" lvl="0" indent="-457200">
              <a:lnSpc>
                <a:spcPct val="90000"/>
              </a:lnSpc>
              <a:spcBef>
                <a:spcPts val="0"/>
              </a:spcBef>
              <a:buClr>
                <a:srgbClr val="000000"/>
              </a:buClr>
              <a:buSzTx/>
              <a:buFont typeface="Arial"/>
              <a:buNone/>
              <a:defRPr sz="1800">
                <a:uFillTx/>
              </a:defRPr>
            </a:pPr>
            <a:r>
              <a:rPr sz="4000">
                <a:uFill>
                  <a:solidFill/>
                </a:uFill>
              </a:rPr>
              <a:t>Describe the connection between turns and angles and create and classify angles as equal to, greater than or less than a right angle</a:t>
            </a:r>
          </a:p>
          <a:p>
            <a:pPr marL="511386" lvl="0" indent="-457200">
              <a:lnSpc>
                <a:spcPct val="90000"/>
              </a:lnSpc>
              <a:spcBef>
                <a:spcPts val="0"/>
              </a:spcBef>
              <a:buClr>
                <a:srgbClr val="000000"/>
              </a:buClr>
              <a:buSzTx/>
              <a:buFont typeface="Arial"/>
              <a:buNone/>
              <a:defRPr sz="1800">
                <a:uFillTx/>
              </a:defRPr>
            </a:pPr>
            <a:r>
              <a:rPr sz="4000">
                <a:uFill>
                  <a:solidFill/>
                </a:uFill>
              </a:rPr>
              <a:t>Year 6 CD4. Angles</a:t>
            </a:r>
          </a:p>
          <a:p>
            <a:pPr marL="511386" lvl="0" indent="-457200">
              <a:lnSpc>
                <a:spcPct val="90000"/>
              </a:lnSpc>
              <a:spcBef>
                <a:spcPts val="0"/>
              </a:spcBef>
              <a:buClr>
                <a:srgbClr val="000000"/>
              </a:buClr>
              <a:buSzTx/>
              <a:buFont typeface="Arial"/>
              <a:buNone/>
              <a:defRPr sz="1800">
                <a:uFillTx/>
              </a:defRPr>
            </a:pPr>
            <a:r>
              <a:rPr sz="4000">
                <a:uFill>
                  <a:solidFill/>
                </a:uFill>
              </a:rPr>
              <a:t>Estimate, compare and measure angles</a:t>
            </a:r>
          </a:p>
          <a:p>
            <a:pPr marL="511386" lvl="0" indent="-457200">
              <a:lnSpc>
                <a:spcPct val="90000"/>
              </a:lnSpc>
              <a:spcBef>
                <a:spcPts val="0"/>
              </a:spcBef>
              <a:buClr>
                <a:srgbClr val="000000"/>
              </a:buClr>
              <a:buSzTx/>
              <a:buFont typeface="Arial"/>
              <a:buNone/>
              <a:defRPr sz="1800">
                <a:uFillTx/>
              </a:defRPr>
            </a:pPr>
            <a:r>
              <a:rPr sz="4000">
                <a:uFill>
                  <a:solidFill/>
                </a:uFill>
              </a:rPr>
              <a:t>Year 7 CD1. Geometry</a:t>
            </a:r>
          </a:p>
          <a:p>
            <a:pPr marL="511386" lvl="0" indent="-457200">
              <a:lnSpc>
                <a:spcPct val="90000"/>
              </a:lnSpc>
              <a:spcBef>
                <a:spcPts val="0"/>
              </a:spcBef>
              <a:buClr>
                <a:srgbClr val="000000"/>
              </a:buClr>
              <a:buSzTx/>
              <a:buFont typeface="Arial"/>
              <a:buNone/>
              <a:defRPr sz="1800">
                <a:uFillTx/>
              </a:defRPr>
            </a:pPr>
            <a:r>
              <a:rPr sz="4000">
                <a:uFill>
                  <a:solidFill/>
                </a:uFill>
              </a:rPr>
              <a:t>Describe the properties of parallel and perpendicular lines, triangles and quadrilaterals to classify them and make geometric constructions including angle bisectors and perpendicular bisectors</a:t>
            </a:r>
          </a:p>
          <a:p>
            <a:pPr marL="511386" lvl="0" indent="-457200">
              <a:lnSpc>
                <a:spcPct val="90000"/>
              </a:lnSpc>
              <a:spcBef>
                <a:spcPts val="0"/>
              </a:spcBef>
              <a:buClr>
                <a:srgbClr val="000000"/>
              </a:buClr>
              <a:buSzTx/>
              <a:buFont typeface="Arial"/>
              <a:buNone/>
              <a:defRPr sz="1800">
                <a:uFillTx/>
              </a:defRPr>
            </a:pPr>
            <a:endParaRPr sz="3400">
              <a:uFill>
                <a:solidFill/>
              </a:uFill>
            </a:endParaRPr>
          </a:p>
          <a:p>
            <a:pPr marL="511386" lvl="0" indent="-457200">
              <a:lnSpc>
                <a:spcPct val="90000"/>
              </a:lnSpc>
              <a:spcBef>
                <a:spcPts val="0"/>
              </a:spcBef>
              <a:buClr>
                <a:srgbClr val="000000"/>
              </a:buClr>
              <a:buSzTx/>
              <a:buFont typeface="Arial"/>
              <a:buNone/>
              <a:defRPr sz="1800">
                <a:uFillTx/>
              </a:defRPr>
            </a:pPr>
            <a:r>
              <a:rPr sz="1600">
                <a:uFill>
                  <a:solidFill/>
                </a:uFill>
              </a:rPr>
              <a:t/>
            </a:r>
            <a:br>
              <a:rPr sz="1600">
                <a:uFill>
                  <a:solidFill/>
                </a:uFill>
              </a:rPr>
            </a:br>
            <a:endParaRPr sz="1600">
              <a:uFill>
                <a:solidFill/>
              </a:uFill>
            </a:endParaRPr>
          </a:p>
        </p:txBody>
      </p:sp>
      <p:sp>
        <p:nvSpPr>
          <p:cNvPr id="248" name="Shape 248"/>
          <p:cNvSpPr/>
          <p:nvPr/>
        </p:nvSpPr>
        <p:spPr>
          <a:xfrm>
            <a:off x="508000" y="139700"/>
            <a:ext cx="14554200" cy="1752600"/>
          </a:xfrm>
          <a:prstGeom prst="rect">
            <a:avLst/>
          </a:prstGeom>
          <a:solidFill>
            <a:srgbClr val="00A8AA"/>
          </a:solidFill>
          <a:ln w="12700">
            <a:miter lim="400000"/>
          </a:ln>
          <a:extLst>
            <a:ext uri="{C572A759-6A51-4108-AA02-DFA0A04FC94B}">
              <ma14:wrappingTextBoxFlag xmlns:ma14="http://schemas.microsoft.com/office/mac/drawingml/2011/main" val="1"/>
            </a:ext>
          </a:extLst>
        </p:spPr>
        <p:txBody>
          <a:bodyPr lIns="63500" tIns="63500" rIns="63500" bIns="63500" anchor="ctr"/>
          <a:lstStyle/>
          <a:p>
            <a:pPr marL="54186" marR="54186" lvl="0" algn="ctr" defTabSz="1219200">
              <a:defRPr sz="1800"/>
            </a:pPr>
            <a:r>
              <a:rPr sz="5600" i="1">
                <a:solidFill>
                  <a:srgbClr val="FFFFFF"/>
                </a:solidFill>
                <a:uFill>
                  <a:solidFill>
                    <a:srgbClr val="FFFFFF"/>
                  </a:solidFill>
                </a:uFill>
                <a:latin typeface="+mn-lt"/>
                <a:ea typeface="+mn-ea"/>
                <a:cs typeface="+mn-cs"/>
                <a:sym typeface="Arial"/>
              </a:rPr>
              <a:t>Angle </a:t>
            </a:r>
            <a:r>
              <a:rPr sz="5600">
                <a:solidFill>
                  <a:srgbClr val="FFFFFF"/>
                </a:solidFill>
                <a:uFill>
                  <a:solidFill>
                    <a:srgbClr val="FFFFFF"/>
                  </a:solidFill>
                </a:uFill>
                <a:latin typeface="+mn-lt"/>
                <a:ea typeface="+mn-ea"/>
                <a:cs typeface="+mn-cs"/>
                <a:sym typeface="Arial"/>
              </a:rPr>
              <a:t>in Geometry and Measurement</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1" name="DSC00378_1.jpg"/>
          <p:cNvPicPr/>
          <p:nvPr/>
        </p:nvPicPr>
        <p:blipFill>
          <a:blip r:embed="rId2">
            <a:extLst/>
          </a:blip>
          <a:srcRect l="8426" t="75" r="8524"/>
          <a:stretch>
            <a:fillRect/>
          </a:stretch>
        </p:blipFill>
        <p:spPr>
          <a:xfrm>
            <a:off x="-2324100" y="273184"/>
            <a:ext cx="16896549" cy="8578717"/>
          </a:xfrm>
          <a:prstGeom prst="rect">
            <a:avLst/>
          </a:prstGeom>
          <a:ln w="12700">
            <a:miter lim="400000"/>
          </a:ln>
        </p:spPr>
      </p:pic>
      <p:sp>
        <p:nvSpPr>
          <p:cNvPr id="862" name="Shape 862"/>
          <p:cNvSpPr>
            <a:spLocks noGrp="1"/>
          </p:cNvSpPr>
          <p:nvPr>
            <p:ph type="title"/>
          </p:nvPr>
        </p:nvSpPr>
        <p:spPr>
          <a:xfrm>
            <a:off x="431800" y="5966883"/>
            <a:ext cx="14109700" cy="1981201"/>
          </a:xfrm>
          <a:prstGeom prst="rect">
            <a:avLst/>
          </a:prstGeom>
          <a:noFill/>
        </p:spPr>
        <p:txBody>
          <a:bodyPr>
            <a:normAutofit/>
          </a:bodyPr>
          <a:lstStyle>
            <a:lvl1pPr marL="52915" marR="52915">
              <a:defRPr>
                <a:effectLst>
                  <a:outerShdw blurRad="12700" dist="25400" dir="2700000" rotWithShape="0">
                    <a:srgbClr val="000000"/>
                  </a:outerShdw>
                </a:effectLst>
              </a:defRPr>
            </a:lvl1pPr>
          </a:lstStyle>
          <a:p>
            <a:pPr lvl="0">
              <a:defRPr sz="1800">
                <a:solidFill>
                  <a:srgbClr val="000000"/>
                </a:solidFill>
                <a:effectLst/>
              </a:defRPr>
            </a:pPr>
            <a:r>
              <a:rPr sz="7600">
                <a:solidFill>
                  <a:srgbClr val="FFFFFF"/>
                </a:solidFill>
                <a:effectLst>
                  <a:outerShdw blurRad="12700" dist="25400" dir="2700000" rotWithShape="0">
                    <a:srgbClr val="000000"/>
                  </a:outerShdw>
                </a:effectLst>
              </a:rPr>
              <a:t>Three-dimensional objects</a:t>
            </a:r>
          </a:p>
        </p:txBody>
      </p:sp>
      <p:sp>
        <p:nvSpPr>
          <p:cNvPr id="863" name="Shape 863"/>
          <p:cNvSpPr>
            <a:spLocks noGrp="1"/>
          </p:cNvSpPr>
          <p:nvPr>
            <p:ph type="sldNum" sz="quarter" idx="2"/>
          </p:nvPr>
        </p:nvSpPr>
        <p:spPr>
          <a:xfrm>
            <a:off x="7918449" y="8686800"/>
            <a:ext cx="393701" cy="330200"/>
          </a:xfrm>
          <a:prstGeom prst="rect">
            <a:avLst/>
          </a:prstGeom>
          <a:extLst>
            <a:ext uri="{C572A759-6A51-4108-AA02-DFA0A04FC94B}">
              <ma14:wrappingTextBoxFlag xmlns:ma14="http://schemas.microsoft.com/office/mac/drawingml/2011/main" val="1"/>
            </a:ext>
          </a:extLst>
        </p:spPr>
        <p:txBody>
          <a:bodyPr/>
          <a:lstStyle/>
          <a:p>
            <a:pPr lvl="0">
              <a:defRPr sz="1800"/>
            </a:pPr>
            <a:fld id="{86CB4B4D-7CA3-9044-876B-883B54F8677D}" type="slidenum">
              <a:rPr sz="1600"/>
              <a:t>110</a:t>
            </a:fld>
            <a:endParaRPr sz="160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 name="Shape 865"/>
          <p:cNvSpPr>
            <a:spLocks noGrp="1"/>
          </p:cNvSpPr>
          <p:nvPr>
            <p:ph type="title"/>
          </p:nvPr>
        </p:nvSpPr>
        <p:spPr>
          <a:prstGeom prst="rect">
            <a:avLst/>
          </a:prstGeom>
          <a:solidFill>
            <a:srgbClr val="C578E9"/>
          </a:solidFill>
        </p:spPr>
        <p:txBody>
          <a:bodyPr>
            <a:normAutofit/>
          </a:bodyPr>
          <a:lstStyle>
            <a:lvl1pPr>
              <a:defRPr>
                <a:effectLst>
                  <a:outerShdw blurRad="12700" dist="25400" dir="2700000" rotWithShape="0">
                    <a:srgbClr val="000000"/>
                  </a:outerShdw>
                </a:effectLst>
              </a:defRPr>
            </a:lvl1pPr>
          </a:lstStyle>
          <a:p>
            <a:pPr lvl="0">
              <a:defRPr sz="1800">
                <a:solidFill>
                  <a:srgbClr val="000000"/>
                </a:solidFill>
                <a:effectLst/>
              </a:defRPr>
            </a:pPr>
            <a:r>
              <a:rPr sz="7200">
                <a:solidFill>
                  <a:srgbClr val="FFFFFF"/>
                </a:solidFill>
                <a:effectLst>
                  <a:outerShdw blurRad="12700" dist="25400" dir="2700000" rotWithShape="0">
                    <a:srgbClr val="000000"/>
                  </a:outerShdw>
                </a:effectLst>
              </a:rPr>
              <a:t>Talk to the person next to you:</a:t>
            </a:r>
          </a:p>
        </p:txBody>
      </p:sp>
      <p:sp>
        <p:nvSpPr>
          <p:cNvPr id="866" name="Shape 866"/>
          <p:cNvSpPr>
            <a:spLocks noGrp="1"/>
          </p:cNvSpPr>
          <p:nvPr>
            <p:ph type="body" idx="1"/>
          </p:nvPr>
        </p:nvSpPr>
        <p:spPr>
          <a:prstGeom prst="rect">
            <a:avLst/>
          </a:prstGeom>
        </p:spPr>
        <p:txBody>
          <a:bodyPr/>
          <a:lstStyle/>
          <a:p>
            <a:pPr marL="0" lvl="0" indent="0">
              <a:buClr>
                <a:srgbClr val="000000"/>
              </a:buClr>
              <a:buSzTx/>
              <a:buFont typeface="Arial"/>
              <a:buNone/>
              <a:defRPr sz="1800">
                <a:solidFill>
                  <a:srgbClr val="000000"/>
                </a:solidFill>
              </a:defRPr>
            </a:pPr>
            <a:r>
              <a:rPr sz="4800"/>
              <a:t>Describe &amp;/ or draw:</a:t>
            </a:r>
          </a:p>
          <a:p>
            <a:pPr marL="0" lvl="1" indent="497840">
              <a:buClr>
                <a:srgbClr val="000000"/>
              </a:buClr>
              <a:buSzTx/>
              <a:buFont typeface="Arial"/>
              <a:buNone/>
              <a:defRPr sz="1800">
                <a:solidFill>
                  <a:srgbClr val="000000"/>
                </a:solidFill>
              </a:defRPr>
            </a:pPr>
            <a:r>
              <a:rPr sz="4800"/>
              <a:t>a “prism”</a:t>
            </a:r>
          </a:p>
          <a:p>
            <a:pPr marL="0" lvl="1" indent="497840">
              <a:buClr>
                <a:srgbClr val="000000"/>
              </a:buClr>
              <a:buSzTx/>
              <a:buFont typeface="Arial"/>
              <a:buNone/>
              <a:defRPr sz="1800">
                <a:solidFill>
                  <a:srgbClr val="000000"/>
                </a:solidFill>
              </a:defRPr>
            </a:pPr>
            <a:r>
              <a:rPr sz="4800"/>
              <a:t>a “pyramid”</a:t>
            </a:r>
          </a:p>
          <a:p>
            <a:pPr marL="0" lvl="0" indent="0">
              <a:buClr>
                <a:srgbClr val="000000"/>
              </a:buClr>
              <a:buSzTx/>
              <a:buFont typeface="Arial"/>
              <a:buNone/>
              <a:defRPr sz="1800">
                <a:solidFill>
                  <a:srgbClr val="000000"/>
                </a:solidFill>
              </a:defRPr>
            </a:pPr>
            <a:r>
              <a:rPr sz="4800"/>
              <a:t>Describe what is meant by the term “cross-section”</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866">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866">
                                            <p:txEl>
                                              <p:pRg st="0" end="0"/>
                                            </p:txEl>
                                          </p:spTgt>
                                        </p:tgtEl>
                                        <p:attrNameLst>
                                          <p:attrName>style.visibility</p:attrName>
                                        </p:attrNameLst>
                                      </p:cBhvr>
                                      <p:to>
                                        <p:strVal val="visible"/>
                                      </p:to>
                                    </p:set>
                                  </p:childTnLst>
                                </p:cTn>
                              </p:par>
                              <p:par>
                                <p:cTn id="9" presetID="1" presetClass="entr" presetSubtype="0" fill="hold" grpId="1">
                                  <p:stCondLst>
                                    <p:cond delay="0"/>
                                  </p:stCondLst>
                                  <p:iterate>
                                    <p:tmAbs val="0"/>
                                  </p:iterate>
                                  <p:childTnLst>
                                    <p:set>
                                      <p:cBhvr>
                                        <p:cTn id="10" fill="hold"/>
                                        <p:tgtEl>
                                          <p:spTgt spid="866">
                                            <p:txEl>
                                              <p:pRg st="1" end="1"/>
                                            </p:txEl>
                                          </p:spTgt>
                                        </p:tgtEl>
                                        <p:attrNameLst>
                                          <p:attrName>style.visibility</p:attrName>
                                        </p:attrNameLst>
                                      </p:cBhvr>
                                      <p:to>
                                        <p:strVal val="visible"/>
                                      </p:to>
                                    </p:set>
                                  </p:childTnLst>
                                </p:cTn>
                              </p:par>
                              <p:par>
                                <p:cTn id="11" presetID="1" presetClass="entr" presetSubtype="0" fill="hold" grpId="1">
                                  <p:stCondLst>
                                    <p:cond delay="0"/>
                                  </p:stCondLst>
                                  <p:iterate>
                                    <p:tmAbs val="0"/>
                                  </p:iterate>
                                  <p:childTnLst>
                                    <p:set>
                                      <p:cBhvr>
                                        <p:cTn id="12" fill="hold"/>
                                        <p:tgtEl>
                                          <p:spTgt spid="86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86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6" grpId="1" build="p" animBg="1" advAuto="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 name="Shape 868"/>
          <p:cNvSpPr>
            <a:spLocks noGrp="1"/>
          </p:cNvSpPr>
          <p:nvPr>
            <p:ph type="title"/>
          </p:nvPr>
        </p:nvSpPr>
        <p:spPr>
          <a:xfrm>
            <a:off x="1086555" y="177799"/>
            <a:ext cx="13817601" cy="1447801"/>
          </a:xfrm>
          <a:prstGeom prst="rect">
            <a:avLst/>
          </a:prstGeom>
          <a:solidFill>
            <a:srgbClr val="C578E9"/>
          </a:solidFill>
        </p:spPr>
        <p:txBody>
          <a:bodyPr/>
          <a:lstStyle/>
          <a:p>
            <a:pPr lvl="0">
              <a:defRPr sz="1800">
                <a:solidFill>
                  <a:srgbClr val="000000"/>
                </a:solidFill>
              </a:defRPr>
            </a:pPr>
            <a:r>
              <a:rPr sz="7200">
                <a:solidFill>
                  <a:srgbClr val="FFFFFF"/>
                </a:solidFill>
                <a:effectLst>
                  <a:outerShdw blurRad="12700" dist="25400" dir="2700000" rotWithShape="0">
                    <a:srgbClr val="000000"/>
                  </a:outerShdw>
                </a:effectLst>
              </a:rPr>
              <a:t>Write down </a:t>
            </a:r>
            <a:r>
              <a:rPr sz="7200" i="1">
                <a:solidFill>
                  <a:srgbClr val="FFFFFF"/>
                </a:solidFill>
                <a:effectLst>
                  <a:outerShdw blurRad="12700" dist="25400" dir="2700000" rotWithShape="0">
                    <a:srgbClr val="000000"/>
                  </a:outerShdw>
                </a:effectLst>
                <a:latin typeface="+mn-lt"/>
                <a:ea typeface="+mn-ea"/>
                <a:cs typeface="+mn-cs"/>
                <a:sym typeface="Arial"/>
              </a:rPr>
              <a:t>yes</a:t>
            </a:r>
            <a:r>
              <a:rPr sz="7200">
                <a:solidFill>
                  <a:srgbClr val="FFFFFF"/>
                </a:solidFill>
                <a:effectLst>
                  <a:outerShdw blurRad="12700" dist="25400" dir="2700000" rotWithShape="0">
                    <a:srgbClr val="000000"/>
                  </a:outerShdw>
                </a:effectLst>
              </a:rPr>
              <a:t> or </a:t>
            </a:r>
            <a:r>
              <a:rPr sz="7200" i="1">
                <a:solidFill>
                  <a:srgbClr val="FFFFFF"/>
                </a:solidFill>
                <a:effectLst>
                  <a:outerShdw blurRad="12700" dist="25400" dir="2700000" rotWithShape="0">
                    <a:srgbClr val="000000"/>
                  </a:outerShdw>
                </a:effectLst>
                <a:latin typeface="+mn-lt"/>
                <a:ea typeface="+mn-ea"/>
                <a:cs typeface="+mn-cs"/>
                <a:sym typeface="Arial"/>
              </a:rPr>
              <a:t>no</a:t>
            </a:r>
            <a:r>
              <a:rPr sz="7200">
                <a:solidFill>
                  <a:srgbClr val="FFFFFF"/>
                </a:solidFill>
                <a:effectLst>
                  <a:outerShdw blurRad="12700" dist="25400" dir="2700000" rotWithShape="0">
                    <a:srgbClr val="000000"/>
                  </a:outerShdw>
                </a:effectLst>
              </a:rPr>
              <a:t> …</a:t>
            </a:r>
          </a:p>
        </p:txBody>
      </p:sp>
      <p:sp>
        <p:nvSpPr>
          <p:cNvPr id="869" name="Shape 869"/>
          <p:cNvSpPr>
            <a:spLocks noGrp="1"/>
          </p:cNvSpPr>
          <p:nvPr>
            <p:ph type="body" idx="1"/>
          </p:nvPr>
        </p:nvSpPr>
        <p:spPr>
          <a:prstGeom prst="rect">
            <a:avLst/>
          </a:prstGeom>
        </p:spPr>
        <p:txBody>
          <a:bodyPr/>
          <a:lstStyle/>
          <a:p>
            <a:pPr marL="0" lvl="0" indent="0">
              <a:buClr>
                <a:srgbClr val="000000"/>
              </a:buClr>
              <a:buSzTx/>
              <a:buFont typeface="Arial"/>
              <a:buNone/>
              <a:defRPr sz="1800">
                <a:solidFill>
                  <a:srgbClr val="000000"/>
                </a:solidFill>
              </a:defRPr>
            </a:pPr>
            <a:r>
              <a:rPr sz="4800"/>
              <a:t>Is a cylinder a prism?</a:t>
            </a:r>
          </a:p>
          <a:p>
            <a:pPr marL="0" lvl="0" indent="0">
              <a:buClr>
                <a:srgbClr val="000000"/>
              </a:buClr>
              <a:buSzTx/>
              <a:buFont typeface="Arial"/>
              <a:buNone/>
              <a:defRPr sz="1800">
                <a:solidFill>
                  <a:srgbClr val="000000"/>
                </a:solidFill>
              </a:defRPr>
            </a:pPr>
            <a:endParaRPr sz="4800"/>
          </a:p>
          <a:p>
            <a:pPr marL="0" lvl="0" indent="0">
              <a:buClr>
                <a:srgbClr val="000000"/>
              </a:buClr>
              <a:buSzTx/>
              <a:buFont typeface="Arial"/>
              <a:buNone/>
              <a:defRPr sz="1800">
                <a:solidFill>
                  <a:srgbClr val="000000"/>
                </a:solidFill>
              </a:defRPr>
            </a:pPr>
            <a:r>
              <a:rPr sz="4800"/>
              <a:t>Is a cone a pyramid?</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869">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86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86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86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9" grpId="1" build="p" animBg="1" advAuto="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 name="Shape 871"/>
          <p:cNvSpPr>
            <a:spLocks noGrp="1"/>
          </p:cNvSpPr>
          <p:nvPr>
            <p:ph type="title"/>
          </p:nvPr>
        </p:nvSpPr>
        <p:spPr>
          <a:xfrm>
            <a:off x="469900" y="194733"/>
            <a:ext cx="15303500" cy="1524001"/>
          </a:xfrm>
          <a:prstGeom prst="rect">
            <a:avLst/>
          </a:prstGeom>
          <a:solidFill>
            <a:srgbClr val="C578E9"/>
          </a:solidFill>
        </p:spPr>
        <p:txBody>
          <a:bodyPr>
            <a:normAutofit/>
          </a:bodyPr>
          <a:lstStyle>
            <a:lvl1pPr>
              <a:defRPr>
                <a:effectLst>
                  <a:outerShdw blurRad="12700" dist="25400" dir="2700000" rotWithShape="0">
                    <a:srgbClr val="000000"/>
                  </a:outerShdw>
                </a:effectLst>
              </a:defRPr>
            </a:lvl1pPr>
          </a:lstStyle>
          <a:p>
            <a:pPr lvl="0">
              <a:defRPr sz="1800">
                <a:solidFill>
                  <a:srgbClr val="000000"/>
                </a:solidFill>
                <a:effectLst/>
              </a:defRPr>
            </a:pPr>
            <a:r>
              <a:rPr sz="7200">
                <a:solidFill>
                  <a:srgbClr val="FFFFFF"/>
                </a:solidFill>
                <a:effectLst>
                  <a:outerShdw blurRad="12700" dist="25400" dir="2700000" rotWithShape="0">
                    <a:srgbClr val="000000"/>
                  </a:outerShdw>
                </a:effectLst>
              </a:rPr>
              <a:t>Introduction to Dimensions - I</a:t>
            </a:r>
          </a:p>
        </p:txBody>
      </p:sp>
      <p:sp>
        <p:nvSpPr>
          <p:cNvPr id="872" name="Shape 872"/>
          <p:cNvSpPr>
            <a:spLocks noGrp="1"/>
          </p:cNvSpPr>
          <p:nvPr>
            <p:ph type="body" idx="1"/>
          </p:nvPr>
        </p:nvSpPr>
        <p:spPr>
          <a:xfrm>
            <a:off x="251177" y="1775883"/>
            <a:ext cx="14463891" cy="3177118"/>
          </a:xfrm>
          <a:prstGeom prst="rect">
            <a:avLst/>
          </a:prstGeom>
        </p:spPr>
        <p:txBody>
          <a:bodyPr/>
          <a:lstStyle>
            <a:lvl1pPr marL="0" indent="0">
              <a:lnSpc>
                <a:spcPct val="90000"/>
              </a:lnSpc>
              <a:buClr>
                <a:srgbClr val="000000"/>
              </a:buClr>
              <a:buSzTx/>
              <a:buFont typeface="Arial"/>
              <a:buNone/>
              <a:defRPr sz="4800">
                <a:solidFill>
                  <a:srgbClr val="000000"/>
                </a:solidFill>
              </a:defRPr>
            </a:lvl1pPr>
          </a:lstStyle>
          <a:p>
            <a:pPr lvl="0">
              <a:defRPr sz="1800"/>
            </a:pPr>
            <a:r>
              <a:rPr sz="4800"/>
              <a:t>1 D (1 dimensional) object -  a line -  has only length</a:t>
            </a:r>
          </a:p>
        </p:txBody>
      </p:sp>
      <p:sp>
        <p:nvSpPr>
          <p:cNvPr id="873" name="Shape 873"/>
          <p:cNvSpPr/>
          <p:nvPr/>
        </p:nvSpPr>
        <p:spPr>
          <a:xfrm flipV="1">
            <a:off x="2311400" y="4800600"/>
            <a:ext cx="10972800" cy="711200"/>
          </a:xfrm>
          <a:prstGeom prst="line">
            <a:avLst/>
          </a:prstGeom>
          <a:ln>
            <a:solidFill>
              <a:srgbClr val="FF4C00"/>
            </a:solidFill>
            <a:round/>
          </a:ln>
        </p:spPr>
        <p:txBody>
          <a:bodyPr lIns="0" tIns="0" rIns="0" bIns="0" anchor="ctr"/>
          <a:lstStyle/>
          <a:p>
            <a:pPr lvl="0"/>
            <a:endParaRP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872">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87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p:tmAbs val="0"/>
                                  </p:iterate>
                                  <p:childTnLst>
                                    <p:set>
                                      <p:cBhvr>
                                        <p:cTn id="12" fill="hold"/>
                                        <p:tgtEl>
                                          <p:spTgt spid="8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2" grpId="1" build="p" animBg="1" advAuto="0"/>
      <p:bldP spid="873" grpId="2" animBg="1" advAuto="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 name="Shape 875"/>
          <p:cNvSpPr>
            <a:spLocks noGrp="1"/>
          </p:cNvSpPr>
          <p:nvPr>
            <p:ph type="title"/>
          </p:nvPr>
        </p:nvSpPr>
        <p:spPr>
          <a:prstGeom prst="rect">
            <a:avLst/>
          </a:prstGeom>
          <a:solidFill>
            <a:srgbClr val="C578E9"/>
          </a:solidFill>
        </p:spPr>
        <p:txBody>
          <a:bodyPr>
            <a:normAutofit/>
          </a:bodyPr>
          <a:lstStyle>
            <a:lvl1pPr>
              <a:defRPr>
                <a:effectLst>
                  <a:outerShdw blurRad="12700" dist="25400" dir="2700000" rotWithShape="0">
                    <a:srgbClr val="000000"/>
                  </a:outerShdw>
                </a:effectLst>
              </a:defRPr>
            </a:lvl1pPr>
          </a:lstStyle>
          <a:p>
            <a:pPr lvl="0">
              <a:defRPr sz="1800">
                <a:solidFill>
                  <a:srgbClr val="000000"/>
                </a:solidFill>
                <a:effectLst/>
              </a:defRPr>
            </a:pPr>
            <a:r>
              <a:rPr sz="7200">
                <a:solidFill>
                  <a:srgbClr val="FFFFFF"/>
                </a:solidFill>
                <a:effectLst>
                  <a:outerShdw blurRad="12700" dist="25400" dir="2700000" rotWithShape="0">
                    <a:srgbClr val="000000"/>
                  </a:outerShdw>
                </a:effectLst>
              </a:rPr>
              <a:t>Introduction to Dimensions - II</a:t>
            </a:r>
          </a:p>
        </p:txBody>
      </p:sp>
      <p:sp>
        <p:nvSpPr>
          <p:cNvPr id="876" name="Shape 876"/>
          <p:cNvSpPr>
            <a:spLocks noGrp="1"/>
          </p:cNvSpPr>
          <p:nvPr>
            <p:ph type="body" idx="1"/>
          </p:nvPr>
        </p:nvSpPr>
        <p:spPr>
          <a:xfrm>
            <a:off x="177800" y="2146300"/>
            <a:ext cx="7023100" cy="6896100"/>
          </a:xfrm>
          <a:prstGeom prst="rect">
            <a:avLst/>
          </a:prstGeom>
        </p:spPr>
        <p:txBody>
          <a:bodyPr/>
          <a:lstStyle/>
          <a:p>
            <a:pPr marL="0" lvl="0" indent="0">
              <a:buClr>
                <a:srgbClr val="000000"/>
              </a:buClr>
              <a:buSzTx/>
              <a:buFont typeface="Arial"/>
              <a:buNone/>
              <a:defRPr sz="1800">
                <a:solidFill>
                  <a:srgbClr val="000000"/>
                </a:solidFill>
              </a:defRPr>
            </a:pPr>
            <a:r>
              <a:rPr sz="4800"/>
              <a:t>2D shapes lie flat in a plane</a:t>
            </a:r>
          </a:p>
          <a:p>
            <a:pPr marL="0" lvl="0" indent="0">
              <a:buClr>
                <a:srgbClr val="000000"/>
              </a:buClr>
              <a:buSzTx/>
              <a:buFont typeface="Arial"/>
              <a:buNone/>
              <a:defRPr sz="1800">
                <a:solidFill>
                  <a:srgbClr val="000000"/>
                </a:solidFill>
              </a:defRPr>
            </a:pPr>
            <a:r>
              <a:rPr sz="4800"/>
              <a:t>They have “length” and “width”</a:t>
            </a:r>
          </a:p>
          <a:p>
            <a:pPr marL="0" lvl="0" indent="0">
              <a:buClr>
                <a:srgbClr val="000000"/>
              </a:buClr>
              <a:buSzTx/>
              <a:buFont typeface="Arial"/>
              <a:buNone/>
              <a:defRPr sz="1800">
                <a:solidFill>
                  <a:srgbClr val="000000"/>
                </a:solidFill>
              </a:defRPr>
            </a:pPr>
            <a:r>
              <a:rPr sz="4800"/>
              <a:t>More technically, we can describe the position of any point on the shape with just two coordinates</a:t>
            </a:r>
          </a:p>
        </p:txBody>
      </p:sp>
      <p:sp>
        <p:nvSpPr>
          <p:cNvPr id="877" name="Shape 877"/>
          <p:cNvSpPr/>
          <p:nvPr/>
        </p:nvSpPr>
        <p:spPr>
          <a:xfrm>
            <a:off x="8801100" y="5283200"/>
            <a:ext cx="4064000" cy="2133600"/>
          </a:xfrm>
          <a:custGeom>
            <a:avLst/>
            <a:gdLst/>
            <a:ahLst/>
            <a:cxnLst>
              <a:cxn ang="0">
                <a:pos x="wd2" y="hd2"/>
              </a:cxn>
              <a:cxn ang="5400000">
                <a:pos x="wd2" y="hd2"/>
              </a:cxn>
              <a:cxn ang="10800000">
                <a:pos x="wd2" y="hd2"/>
              </a:cxn>
              <a:cxn ang="16200000">
                <a:pos x="wd2" y="hd2"/>
              </a:cxn>
            </a:cxnLst>
            <a:rect l="0" t="0" r="r" b="b"/>
            <a:pathLst>
              <a:path w="21600" h="21600" extrusionOk="0">
                <a:moveTo>
                  <a:pt x="0" y="12343"/>
                </a:moveTo>
                <a:lnTo>
                  <a:pt x="9360" y="0"/>
                </a:lnTo>
                <a:lnTo>
                  <a:pt x="21600" y="10286"/>
                </a:lnTo>
                <a:lnTo>
                  <a:pt x="15120" y="19543"/>
                </a:lnTo>
                <a:lnTo>
                  <a:pt x="5040" y="21600"/>
                </a:lnTo>
                <a:cubicBezTo>
                  <a:pt x="5070" y="19350"/>
                  <a:pt x="4890" y="15171"/>
                  <a:pt x="3045" y="14314"/>
                </a:cubicBezTo>
                <a:cubicBezTo>
                  <a:pt x="2925" y="14036"/>
                  <a:pt x="2850" y="13714"/>
                  <a:pt x="2685" y="13521"/>
                </a:cubicBezTo>
                <a:cubicBezTo>
                  <a:pt x="2535" y="13329"/>
                  <a:pt x="2295" y="13393"/>
                  <a:pt x="2145" y="13264"/>
                </a:cubicBezTo>
                <a:cubicBezTo>
                  <a:pt x="1995" y="13136"/>
                  <a:pt x="1905" y="12857"/>
                  <a:pt x="1770" y="12750"/>
                </a:cubicBezTo>
                <a:cubicBezTo>
                  <a:pt x="1275" y="12321"/>
                  <a:pt x="540" y="12150"/>
                  <a:pt x="0" y="12343"/>
                </a:cubicBezTo>
                <a:close/>
              </a:path>
            </a:pathLst>
          </a:custGeom>
          <a:solidFill>
            <a:srgbClr val="434ED6"/>
          </a:solidFill>
          <a:ln>
            <a:solidFill>
              <a:srgbClr val="434ED6"/>
            </a:solidFill>
            <a:round/>
          </a:ln>
        </p:spPr>
        <p:txBody>
          <a:bodyPr lIns="38100" tIns="38100" rIns="38100" bIns="38100" anchor="ctr"/>
          <a:lstStyle/>
          <a:p>
            <a:pPr lvl="0" algn="ctr" defTabSz="546100">
              <a:defRPr sz="3600">
                <a:solidFill>
                  <a:srgbClr val="FFFFFF"/>
                </a:solidFill>
                <a:latin typeface="Futura"/>
                <a:ea typeface="Futura"/>
                <a:cs typeface="Futura"/>
                <a:sym typeface="Futura"/>
              </a:defRPr>
            </a:pPr>
            <a:endParaRPr/>
          </a:p>
        </p:txBody>
      </p:sp>
      <p:sp>
        <p:nvSpPr>
          <p:cNvPr id="878" name="Shape 878"/>
          <p:cNvSpPr/>
          <p:nvPr/>
        </p:nvSpPr>
        <p:spPr>
          <a:xfrm>
            <a:off x="12865100" y="6299200"/>
            <a:ext cx="2823" cy="1625600"/>
          </a:xfrm>
          <a:prstGeom prst="line">
            <a:avLst/>
          </a:prstGeom>
          <a:ln w="28575">
            <a:solidFill>
              <a:srgbClr val="FF4C00"/>
            </a:solidFill>
            <a:prstDash val="dash"/>
            <a:round/>
          </a:ln>
        </p:spPr>
        <p:txBody>
          <a:bodyPr lIns="0" tIns="0" rIns="0" bIns="0" anchor="ctr"/>
          <a:lstStyle/>
          <a:p>
            <a:pPr lvl="0"/>
            <a:endParaRPr/>
          </a:p>
        </p:txBody>
      </p:sp>
      <p:sp>
        <p:nvSpPr>
          <p:cNvPr id="879" name="Shape 879"/>
          <p:cNvSpPr/>
          <p:nvPr/>
        </p:nvSpPr>
        <p:spPr>
          <a:xfrm flipH="1">
            <a:off x="7988300" y="6299200"/>
            <a:ext cx="4876800" cy="2117"/>
          </a:xfrm>
          <a:prstGeom prst="line">
            <a:avLst/>
          </a:prstGeom>
          <a:ln w="28575">
            <a:solidFill>
              <a:srgbClr val="FF4C00"/>
            </a:solidFill>
            <a:prstDash val="dash"/>
            <a:round/>
          </a:ln>
        </p:spPr>
        <p:txBody>
          <a:bodyPr lIns="0" tIns="0" rIns="0" bIns="0" anchor="ctr"/>
          <a:lstStyle/>
          <a:p>
            <a:pPr lvl="0"/>
            <a:endParaRPr/>
          </a:p>
        </p:txBody>
      </p:sp>
      <p:sp>
        <p:nvSpPr>
          <p:cNvPr id="880" name="Shape 880"/>
          <p:cNvSpPr/>
          <p:nvPr/>
        </p:nvSpPr>
        <p:spPr>
          <a:xfrm>
            <a:off x="13069068" y="6019800"/>
            <a:ext cx="727672" cy="4445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ctr" defTabSz="546100">
              <a:buClr>
                <a:srgbClr val="000000"/>
              </a:buClr>
              <a:buFont typeface="Calibri"/>
              <a:defRPr sz="2400">
                <a:solidFill>
                  <a:srgbClr val="868686"/>
                </a:solidFill>
                <a:latin typeface="Calibri"/>
                <a:ea typeface="Calibri"/>
                <a:cs typeface="Calibri"/>
                <a:sym typeface="Calibri"/>
              </a:defRPr>
            </a:lvl1pPr>
          </a:lstStyle>
          <a:p>
            <a:pPr lvl="0">
              <a:defRPr sz="1800">
                <a:solidFill>
                  <a:srgbClr val="000000"/>
                </a:solidFill>
              </a:defRPr>
            </a:pPr>
            <a:r>
              <a:rPr sz="2400">
                <a:solidFill>
                  <a:srgbClr val="868686"/>
                </a:solidFill>
              </a:rPr>
              <a:t>(4, 2)</a:t>
            </a:r>
          </a:p>
        </p:txBody>
      </p:sp>
      <p:grpSp>
        <p:nvGrpSpPr>
          <p:cNvPr id="893" name="Group 893"/>
          <p:cNvGrpSpPr/>
          <p:nvPr/>
        </p:nvGrpSpPr>
        <p:grpSpPr>
          <a:xfrm>
            <a:off x="7213600" y="5080000"/>
            <a:ext cx="6794500" cy="3098801"/>
            <a:chOff x="0" y="0"/>
            <a:chExt cx="6794499" cy="3098800"/>
          </a:xfrm>
        </p:grpSpPr>
        <p:grpSp>
          <p:nvGrpSpPr>
            <p:cNvPr id="890" name="Group 890"/>
            <p:cNvGrpSpPr/>
            <p:nvPr/>
          </p:nvGrpSpPr>
          <p:grpSpPr>
            <a:xfrm>
              <a:off x="0" y="0"/>
              <a:ext cx="6311063" cy="3098801"/>
              <a:chOff x="0" y="0"/>
              <a:chExt cx="6311062" cy="3098800"/>
            </a:xfrm>
          </p:grpSpPr>
          <p:sp>
            <p:nvSpPr>
              <p:cNvPr id="881" name="Shape 881"/>
              <p:cNvSpPr/>
              <p:nvPr/>
            </p:nvSpPr>
            <p:spPr>
              <a:xfrm>
                <a:off x="1030377" y="0"/>
                <a:ext cx="2684" cy="3098801"/>
              </a:xfrm>
              <a:prstGeom prst="line">
                <a:avLst/>
              </a:prstGeom>
              <a:noFill/>
              <a:ln w="38100" cap="flat">
                <a:solidFill>
                  <a:srgbClr val="868686"/>
                </a:solidFill>
                <a:prstDash val="solid"/>
                <a:miter lim="400000"/>
                <a:headEnd type="triangle" w="med" len="med"/>
              </a:ln>
              <a:effectLst/>
            </p:spPr>
            <p:txBody>
              <a:bodyPr wrap="square" lIns="0" tIns="0" rIns="0" bIns="0" numCol="1" anchor="t">
                <a:noAutofit/>
              </a:bodyPr>
              <a:lstStyle/>
              <a:p>
                <a:pPr lvl="0"/>
                <a:endParaRPr/>
              </a:p>
            </p:txBody>
          </p:sp>
          <p:sp>
            <p:nvSpPr>
              <p:cNvPr id="882" name="Shape 882"/>
              <p:cNvSpPr/>
              <p:nvPr/>
            </p:nvSpPr>
            <p:spPr>
              <a:xfrm>
                <a:off x="0" y="2788920"/>
                <a:ext cx="6311063" cy="2153"/>
              </a:xfrm>
              <a:prstGeom prst="line">
                <a:avLst/>
              </a:prstGeom>
              <a:noFill/>
              <a:ln w="38100" cap="flat">
                <a:solidFill>
                  <a:srgbClr val="868686"/>
                </a:solidFill>
                <a:prstDash val="solid"/>
                <a:miter lim="400000"/>
                <a:tailEnd type="triangle" w="med" len="med"/>
              </a:ln>
              <a:effectLst/>
            </p:spPr>
            <p:txBody>
              <a:bodyPr wrap="square" lIns="0" tIns="0" rIns="0" bIns="0" numCol="1" anchor="t">
                <a:noAutofit/>
              </a:bodyPr>
              <a:lstStyle/>
              <a:p>
                <a:pPr lvl="0"/>
                <a:endParaRPr/>
              </a:p>
            </p:txBody>
          </p:sp>
          <p:sp>
            <p:nvSpPr>
              <p:cNvPr id="883" name="Shape 883"/>
              <p:cNvSpPr/>
              <p:nvPr/>
            </p:nvSpPr>
            <p:spPr>
              <a:xfrm>
                <a:off x="2189552" y="2685626"/>
                <a:ext cx="2684" cy="206588"/>
              </a:xfrm>
              <a:prstGeom prst="line">
                <a:avLst/>
              </a:prstGeom>
              <a:noFill/>
              <a:ln w="38100" cap="flat">
                <a:solidFill>
                  <a:srgbClr val="868686"/>
                </a:solidFill>
                <a:prstDash val="solid"/>
                <a:miter lim="400000"/>
              </a:ln>
              <a:effectLst/>
            </p:spPr>
            <p:txBody>
              <a:bodyPr wrap="square" lIns="0" tIns="0" rIns="0" bIns="0" numCol="1" anchor="t">
                <a:noAutofit/>
              </a:bodyPr>
              <a:lstStyle/>
              <a:p>
                <a:pPr lvl="0"/>
                <a:endParaRPr/>
              </a:p>
            </p:txBody>
          </p:sp>
          <p:sp>
            <p:nvSpPr>
              <p:cNvPr id="884" name="Shape 884"/>
              <p:cNvSpPr/>
              <p:nvPr/>
            </p:nvSpPr>
            <p:spPr>
              <a:xfrm>
                <a:off x="3348726" y="2685626"/>
                <a:ext cx="2684" cy="206588"/>
              </a:xfrm>
              <a:prstGeom prst="line">
                <a:avLst/>
              </a:prstGeom>
              <a:noFill/>
              <a:ln w="38100" cap="flat">
                <a:solidFill>
                  <a:srgbClr val="868686"/>
                </a:solidFill>
                <a:prstDash val="solid"/>
                <a:miter lim="400000"/>
              </a:ln>
              <a:effectLst/>
            </p:spPr>
            <p:txBody>
              <a:bodyPr wrap="square" lIns="0" tIns="0" rIns="0" bIns="0" numCol="1" anchor="t">
                <a:noAutofit/>
              </a:bodyPr>
              <a:lstStyle/>
              <a:p>
                <a:pPr lvl="0"/>
                <a:endParaRPr/>
              </a:p>
            </p:txBody>
          </p:sp>
          <p:sp>
            <p:nvSpPr>
              <p:cNvPr id="885" name="Shape 885"/>
              <p:cNvSpPr/>
              <p:nvPr/>
            </p:nvSpPr>
            <p:spPr>
              <a:xfrm>
                <a:off x="4507901" y="2685626"/>
                <a:ext cx="2684" cy="206588"/>
              </a:xfrm>
              <a:prstGeom prst="line">
                <a:avLst/>
              </a:prstGeom>
              <a:noFill/>
              <a:ln w="38100" cap="flat">
                <a:solidFill>
                  <a:srgbClr val="868686"/>
                </a:solidFill>
                <a:prstDash val="solid"/>
                <a:miter lim="400000"/>
              </a:ln>
              <a:effectLst/>
            </p:spPr>
            <p:txBody>
              <a:bodyPr wrap="square" lIns="0" tIns="0" rIns="0" bIns="0" numCol="1" anchor="t">
                <a:noAutofit/>
              </a:bodyPr>
              <a:lstStyle/>
              <a:p>
                <a:pPr lvl="0"/>
                <a:endParaRPr/>
              </a:p>
            </p:txBody>
          </p:sp>
          <p:sp>
            <p:nvSpPr>
              <p:cNvPr id="886" name="Shape 886"/>
              <p:cNvSpPr/>
              <p:nvPr/>
            </p:nvSpPr>
            <p:spPr>
              <a:xfrm>
                <a:off x="5667075" y="2685626"/>
                <a:ext cx="2685" cy="206588"/>
              </a:xfrm>
              <a:prstGeom prst="line">
                <a:avLst/>
              </a:prstGeom>
              <a:noFill/>
              <a:ln w="38100" cap="flat">
                <a:solidFill>
                  <a:srgbClr val="868686"/>
                </a:solidFill>
                <a:prstDash val="solid"/>
                <a:miter lim="400000"/>
              </a:ln>
              <a:effectLst/>
            </p:spPr>
            <p:txBody>
              <a:bodyPr wrap="square" lIns="0" tIns="0" rIns="0" bIns="0" numCol="1" anchor="t">
                <a:noAutofit/>
              </a:bodyPr>
              <a:lstStyle/>
              <a:p>
                <a:pPr lvl="0"/>
                <a:endParaRPr/>
              </a:p>
            </p:txBody>
          </p:sp>
          <p:sp>
            <p:nvSpPr>
              <p:cNvPr id="887" name="Shape 887"/>
              <p:cNvSpPr/>
              <p:nvPr/>
            </p:nvSpPr>
            <p:spPr>
              <a:xfrm>
                <a:off x="901580" y="2065866"/>
                <a:ext cx="257595" cy="2153"/>
              </a:xfrm>
              <a:prstGeom prst="line">
                <a:avLst/>
              </a:prstGeom>
              <a:noFill/>
              <a:ln w="38100" cap="flat">
                <a:solidFill>
                  <a:srgbClr val="868686"/>
                </a:solidFill>
                <a:prstDash val="solid"/>
                <a:miter lim="400000"/>
              </a:ln>
              <a:effectLst/>
            </p:spPr>
            <p:txBody>
              <a:bodyPr wrap="square" lIns="0" tIns="0" rIns="0" bIns="0" numCol="1" anchor="t">
                <a:noAutofit/>
              </a:bodyPr>
              <a:lstStyle/>
              <a:p>
                <a:pPr lvl="0"/>
                <a:endParaRPr/>
              </a:p>
            </p:txBody>
          </p:sp>
          <p:sp>
            <p:nvSpPr>
              <p:cNvPr id="888" name="Shape 888"/>
              <p:cNvSpPr/>
              <p:nvPr/>
            </p:nvSpPr>
            <p:spPr>
              <a:xfrm>
                <a:off x="901580" y="1239519"/>
                <a:ext cx="257595" cy="2153"/>
              </a:xfrm>
              <a:prstGeom prst="line">
                <a:avLst/>
              </a:prstGeom>
              <a:noFill/>
              <a:ln w="38100" cap="flat">
                <a:solidFill>
                  <a:srgbClr val="868686"/>
                </a:solidFill>
                <a:prstDash val="solid"/>
                <a:miter lim="400000"/>
              </a:ln>
              <a:effectLst/>
            </p:spPr>
            <p:txBody>
              <a:bodyPr wrap="square" lIns="0" tIns="0" rIns="0" bIns="0" numCol="1" anchor="t">
                <a:noAutofit/>
              </a:bodyPr>
              <a:lstStyle/>
              <a:p>
                <a:pPr lvl="0"/>
                <a:endParaRPr/>
              </a:p>
            </p:txBody>
          </p:sp>
          <p:sp>
            <p:nvSpPr>
              <p:cNvPr id="889" name="Shape 889"/>
              <p:cNvSpPr/>
              <p:nvPr/>
            </p:nvSpPr>
            <p:spPr>
              <a:xfrm>
                <a:off x="901580" y="413173"/>
                <a:ext cx="257595" cy="2153"/>
              </a:xfrm>
              <a:prstGeom prst="line">
                <a:avLst/>
              </a:prstGeom>
              <a:noFill/>
              <a:ln w="38100" cap="flat">
                <a:solidFill>
                  <a:srgbClr val="868686"/>
                </a:solidFill>
                <a:prstDash val="solid"/>
                <a:miter lim="400000"/>
              </a:ln>
              <a:effectLst/>
            </p:spPr>
            <p:txBody>
              <a:bodyPr wrap="square" lIns="0" tIns="0" rIns="0" bIns="0" numCol="1" anchor="t">
                <a:noAutofit/>
              </a:bodyPr>
              <a:lstStyle/>
              <a:p>
                <a:pPr lvl="0"/>
                <a:endParaRPr/>
              </a:p>
            </p:txBody>
          </p:sp>
        </p:grpSp>
        <p:sp>
          <p:nvSpPr>
            <p:cNvPr id="891" name="Shape 891"/>
            <p:cNvSpPr/>
            <p:nvPr/>
          </p:nvSpPr>
          <p:spPr>
            <a:xfrm>
              <a:off x="6514453" y="2608156"/>
              <a:ext cx="280047" cy="45191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noAutofit/>
            </a:bodyPr>
            <a:lstStyle>
              <a:lvl1pPr algn="ctr" defTabSz="546100">
                <a:buClr>
                  <a:srgbClr val="000000"/>
                </a:buClr>
                <a:buFont typeface="Calibri"/>
                <a:defRPr sz="2400">
                  <a:solidFill>
                    <a:srgbClr val="868686"/>
                  </a:solidFill>
                  <a:latin typeface="Calibri"/>
                  <a:ea typeface="Calibri"/>
                  <a:cs typeface="Calibri"/>
                  <a:sym typeface="Calibri"/>
                </a:defRPr>
              </a:lvl1pPr>
            </a:lstStyle>
            <a:p>
              <a:pPr lvl="0">
                <a:defRPr sz="1800">
                  <a:solidFill>
                    <a:srgbClr val="000000"/>
                  </a:solidFill>
                </a:defRPr>
              </a:pPr>
              <a:r>
                <a:rPr sz="2400">
                  <a:solidFill>
                    <a:srgbClr val="868686"/>
                  </a:solidFill>
                </a:rPr>
                <a:t>x</a:t>
              </a:r>
            </a:p>
          </p:txBody>
        </p:sp>
        <p:sp>
          <p:nvSpPr>
            <p:cNvPr id="892" name="Shape 892"/>
            <p:cNvSpPr/>
            <p:nvPr/>
          </p:nvSpPr>
          <p:spPr>
            <a:xfrm>
              <a:off x="332189" y="25823"/>
              <a:ext cx="287594" cy="4519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noAutofit/>
            </a:bodyPr>
            <a:lstStyle>
              <a:lvl1pPr algn="ctr" defTabSz="546100">
                <a:buClr>
                  <a:srgbClr val="000000"/>
                </a:buClr>
                <a:buFont typeface="Calibri"/>
                <a:defRPr sz="2400">
                  <a:solidFill>
                    <a:srgbClr val="868686"/>
                  </a:solidFill>
                  <a:latin typeface="Calibri"/>
                  <a:ea typeface="Calibri"/>
                  <a:cs typeface="Calibri"/>
                  <a:sym typeface="Calibri"/>
                </a:defRPr>
              </a:lvl1pPr>
            </a:lstStyle>
            <a:p>
              <a:pPr lvl="0">
                <a:defRPr sz="1800">
                  <a:solidFill>
                    <a:srgbClr val="000000"/>
                  </a:solidFill>
                </a:defRPr>
              </a:pPr>
              <a:r>
                <a:rPr sz="2400">
                  <a:solidFill>
                    <a:srgbClr val="868686"/>
                  </a:solidFill>
                </a:rPr>
                <a:t>y</a:t>
              </a:r>
            </a:p>
          </p:txBody>
        </p:sp>
      </p:gr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876">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87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87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87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2" nodeType="clickEffect">
                                  <p:stCondLst>
                                    <p:cond delay="0"/>
                                  </p:stCondLst>
                                  <p:iterate>
                                    <p:tmAbs val="0"/>
                                  </p:iterate>
                                  <p:childTnLst>
                                    <p:set>
                                      <p:cBhvr>
                                        <p:cTn id="20" fill="hold"/>
                                        <p:tgtEl>
                                          <p:spTgt spid="87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3" nodeType="clickEffect">
                                  <p:stCondLst>
                                    <p:cond delay="0"/>
                                  </p:stCondLst>
                                  <p:iterate>
                                    <p:tmAbs val="0"/>
                                  </p:iterate>
                                  <p:childTnLst>
                                    <p:set>
                                      <p:cBhvr>
                                        <p:cTn id="24" fill="hold"/>
                                        <p:tgtEl>
                                          <p:spTgt spid="89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4" nodeType="clickEffect">
                                  <p:stCondLst>
                                    <p:cond delay="0"/>
                                  </p:stCondLst>
                                  <p:iterate>
                                    <p:tmAbs val="0"/>
                                  </p:iterate>
                                  <p:childTnLst>
                                    <p:set>
                                      <p:cBhvr>
                                        <p:cTn id="28" fill="hold"/>
                                        <p:tgtEl>
                                          <p:spTgt spid="87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5" nodeType="clickEffect">
                                  <p:stCondLst>
                                    <p:cond delay="0"/>
                                  </p:stCondLst>
                                  <p:iterate>
                                    <p:tmAbs val="0"/>
                                  </p:iterate>
                                  <p:childTnLst>
                                    <p:set>
                                      <p:cBhvr>
                                        <p:cTn id="32" fill="hold"/>
                                        <p:tgtEl>
                                          <p:spTgt spid="87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6" nodeType="clickEffect">
                                  <p:stCondLst>
                                    <p:cond delay="0"/>
                                  </p:stCondLst>
                                  <p:iterate>
                                    <p:tmAbs val="0"/>
                                  </p:iterate>
                                  <p:childTnLst>
                                    <p:set>
                                      <p:cBhvr>
                                        <p:cTn id="36" fill="hold"/>
                                        <p:tgtEl>
                                          <p:spTgt spid="8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6" grpId="1" build="p" animBg="1" advAuto="0"/>
      <p:bldP spid="877" grpId="2" animBg="1" advAuto="0"/>
      <p:bldP spid="878" grpId="4" animBg="1" advAuto="0"/>
      <p:bldP spid="879" grpId="5" animBg="1" advAuto="0"/>
      <p:bldP spid="880" grpId="6" animBg="1" advAuto="0"/>
      <p:bldP spid="893" grpId="3" animBg="1" advAuto="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5" name="Shape 895"/>
          <p:cNvSpPr>
            <a:spLocks noGrp="1"/>
          </p:cNvSpPr>
          <p:nvPr>
            <p:ph type="title"/>
          </p:nvPr>
        </p:nvSpPr>
        <p:spPr>
          <a:xfrm>
            <a:off x="546100" y="114300"/>
            <a:ext cx="15303500" cy="2019300"/>
          </a:xfrm>
          <a:prstGeom prst="rect">
            <a:avLst/>
          </a:prstGeom>
          <a:solidFill>
            <a:srgbClr val="C578E9"/>
          </a:solidFill>
        </p:spPr>
        <p:txBody>
          <a:bodyPr>
            <a:normAutofit/>
          </a:bodyPr>
          <a:lstStyle>
            <a:lvl1pPr>
              <a:defRPr>
                <a:effectLst>
                  <a:outerShdw blurRad="12700" dist="25400" dir="2700000" rotWithShape="0">
                    <a:srgbClr val="000000"/>
                  </a:outerShdw>
                </a:effectLst>
              </a:defRPr>
            </a:lvl1pPr>
          </a:lstStyle>
          <a:p>
            <a:pPr lvl="0">
              <a:defRPr sz="1800">
                <a:solidFill>
                  <a:srgbClr val="000000"/>
                </a:solidFill>
                <a:effectLst/>
              </a:defRPr>
            </a:pPr>
            <a:r>
              <a:rPr sz="7200">
                <a:solidFill>
                  <a:srgbClr val="FFFFFF"/>
                </a:solidFill>
                <a:effectLst>
                  <a:outerShdw blurRad="12700" dist="25400" dir="2700000" rotWithShape="0">
                    <a:srgbClr val="000000"/>
                  </a:outerShdw>
                </a:effectLst>
              </a:rPr>
              <a:t>Introduction to Dimensions - III</a:t>
            </a:r>
          </a:p>
        </p:txBody>
      </p:sp>
      <p:sp>
        <p:nvSpPr>
          <p:cNvPr id="896" name="Shape 896"/>
          <p:cNvSpPr>
            <a:spLocks noGrp="1"/>
          </p:cNvSpPr>
          <p:nvPr>
            <p:ph type="body" idx="1"/>
          </p:nvPr>
        </p:nvSpPr>
        <p:spPr>
          <a:xfrm>
            <a:off x="649111" y="2133600"/>
            <a:ext cx="14655801" cy="1790700"/>
          </a:xfrm>
          <a:prstGeom prst="rect">
            <a:avLst/>
          </a:prstGeom>
        </p:spPr>
        <p:txBody>
          <a:bodyPr/>
          <a:lstStyle/>
          <a:p>
            <a:pPr marL="0" lvl="0" indent="0">
              <a:lnSpc>
                <a:spcPct val="90000"/>
              </a:lnSpc>
              <a:buClr>
                <a:srgbClr val="000000"/>
              </a:buClr>
              <a:buSzTx/>
              <a:buFont typeface="Arial"/>
              <a:buNone/>
              <a:defRPr sz="1800">
                <a:solidFill>
                  <a:srgbClr val="000000"/>
                </a:solidFill>
              </a:defRPr>
            </a:pPr>
            <a:r>
              <a:rPr sz="4800"/>
              <a:t>3D objects cannot lie in a plane</a:t>
            </a:r>
          </a:p>
          <a:p>
            <a:pPr marL="0" lvl="0" indent="0">
              <a:lnSpc>
                <a:spcPct val="90000"/>
              </a:lnSpc>
              <a:buClr>
                <a:srgbClr val="000000"/>
              </a:buClr>
              <a:buSzTx/>
              <a:buFont typeface="Arial"/>
              <a:buNone/>
              <a:defRPr sz="1800">
                <a:solidFill>
                  <a:srgbClr val="000000"/>
                </a:solidFill>
              </a:defRPr>
            </a:pPr>
            <a:r>
              <a:rPr sz="4800"/>
              <a:t>They have “length”, “width” and “height”</a:t>
            </a:r>
          </a:p>
        </p:txBody>
      </p:sp>
      <p:sp>
        <p:nvSpPr>
          <p:cNvPr id="897" name="Shape 897"/>
          <p:cNvSpPr/>
          <p:nvPr/>
        </p:nvSpPr>
        <p:spPr>
          <a:xfrm>
            <a:off x="812800" y="7283450"/>
            <a:ext cx="14655800" cy="13081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defTabSz="546100">
              <a:lnSpc>
                <a:spcPct val="78260"/>
              </a:lnSpc>
              <a:spcBef>
                <a:spcPts val="900"/>
              </a:spcBef>
              <a:buClr>
                <a:srgbClr val="000000"/>
              </a:buClr>
              <a:buFont typeface="Wingdings"/>
              <a:defRPr sz="4800">
                <a:latin typeface="+mn-lt"/>
                <a:ea typeface="+mn-ea"/>
                <a:cs typeface="+mn-cs"/>
                <a:sym typeface="Arial"/>
              </a:defRPr>
            </a:lvl1pPr>
          </a:lstStyle>
          <a:p>
            <a:pPr lvl="0">
              <a:defRPr sz="1800"/>
            </a:pPr>
            <a:r>
              <a:rPr sz="4800"/>
              <a:t>We need three coordinates to describe the position of any point on the object</a:t>
            </a:r>
          </a:p>
        </p:txBody>
      </p:sp>
      <p:grpSp>
        <p:nvGrpSpPr>
          <p:cNvPr id="914" name="Group 914"/>
          <p:cNvGrpSpPr/>
          <p:nvPr/>
        </p:nvGrpSpPr>
        <p:grpSpPr>
          <a:xfrm>
            <a:off x="6807200" y="3556000"/>
            <a:ext cx="3048000" cy="2641600"/>
            <a:chOff x="0" y="0"/>
            <a:chExt cx="3048000" cy="2641600"/>
          </a:xfrm>
        </p:grpSpPr>
        <p:grpSp>
          <p:nvGrpSpPr>
            <p:cNvPr id="901" name="Group 901"/>
            <p:cNvGrpSpPr/>
            <p:nvPr/>
          </p:nvGrpSpPr>
          <p:grpSpPr>
            <a:xfrm>
              <a:off x="0" y="914400"/>
              <a:ext cx="1219200" cy="1320800"/>
              <a:chOff x="0" y="0"/>
              <a:chExt cx="1219200" cy="1320800"/>
            </a:xfrm>
          </p:grpSpPr>
          <p:sp>
            <p:nvSpPr>
              <p:cNvPr id="898" name="Shape 898"/>
              <p:cNvSpPr/>
              <p:nvPr/>
            </p:nvSpPr>
            <p:spPr>
              <a:xfrm>
                <a:off x="0" y="406400"/>
                <a:ext cx="914400" cy="914400"/>
              </a:xfrm>
              <a:prstGeom prst="rect">
                <a:avLst/>
              </a:prstGeom>
              <a:solidFill>
                <a:srgbClr val="FF4C00"/>
              </a:solidFill>
              <a:ln w="9525" cap="flat">
                <a:solidFill>
                  <a:srgbClr val="FF4C00"/>
                </a:solidFill>
                <a:prstDash val="solid"/>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899" name="Shape 899"/>
              <p:cNvSpPr/>
              <p:nvPr/>
            </p:nvSpPr>
            <p:spPr>
              <a:xfrm>
                <a:off x="0" y="0"/>
                <a:ext cx="1219200" cy="406400"/>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0" y="21600"/>
                    </a:lnTo>
                    <a:lnTo>
                      <a:pt x="16200" y="21600"/>
                    </a:lnTo>
                    <a:lnTo>
                      <a:pt x="21600" y="0"/>
                    </a:lnTo>
                    <a:close/>
                  </a:path>
                </a:pathLst>
              </a:custGeom>
              <a:solidFill>
                <a:srgbClr val="000000"/>
              </a:solidFill>
              <a:ln w="12700" cap="flat">
                <a:noFill/>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900" name="Shape 900"/>
              <p:cNvSpPr/>
              <p:nvPr/>
            </p:nvSpPr>
            <p:spPr>
              <a:xfrm>
                <a:off x="914400" y="0"/>
                <a:ext cx="304800" cy="1320800"/>
              </a:xfrm>
              <a:custGeom>
                <a:avLst/>
                <a:gdLst/>
                <a:ahLst/>
                <a:cxnLst>
                  <a:cxn ang="0">
                    <a:pos x="wd2" y="hd2"/>
                  </a:cxn>
                  <a:cxn ang="5400000">
                    <a:pos x="wd2" y="hd2"/>
                  </a:cxn>
                  <a:cxn ang="10800000">
                    <a:pos x="wd2" y="hd2"/>
                  </a:cxn>
                  <a:cxn ang="16200000">
                    <a:pos x="wd2" y="hd2"/>
                  </a:cxn>
                </a:cxnLst>
                <a:rect l="0" t="0" r="r" b="b"/>
                <a:pathLst>
                  <a:path w="21600" h="21600" extrusionOk="0">
                    <a:moveTo>
                      <a:pt x="0" y="6646"/>
                    </a:moveTo>
                    <a:lnTo>
                      <a:pt x="0" y="21600"/>
                    </a:lnTo>
                    <a:lnTo>
                      <a:pt x="21600" y="14954"/>
                    </a:lnTo>
                    <a:lnTo>
                      <a:pt x="21600" y="0"/>
                    </a:lnTo>
                    <a:lnTo>
                      <a:pt x="0" y="6646"/>
                    </a:lnTo>
                    <a:close/>
                  </a:path>
                </a:pathLst>
              </a:custGeom>
              <a:solidFill>
                <a:srgbClr val="2C2D3F"/>
              </a:solidFill>
              <a:ln w="9525" cap="flat">
                <a:solidFill>
                  <a:srgbClr val="2C2D3F"/>
                </a:solidFill>
                <a:prstDash val="solid"/>
                <a:round/>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grpSp>
        <p:grpSp>
          <p:nvGrpSpPr>
            <p:cNvPr id="905" name="Group 905"/>
            <p:cNvGrpSpPr/>
            <p:nvPr/>
          </p:nvGrpSpPr>
          <p:grpSpPr>
            <a:xfrm>
              <a:off x="1828800" y="914400"/>
              <a:ext cx="1219200" cy="1320800"/>
              <a:chOff x="0" y="0"/>
              <a:chExt cx="1219200" cy="1320800"/>
            </a:xfrm>
          </p:grpSpPr>
          <p:sp>
            <p:nvSpPr>
              <p:cNvPr id="902" name="Shape 902"/>
              <p:cNvSpPr/>
              <p:nvPr/>
            </p:nvSpPr>
            <p:spPr>
              <a:xfrm>
                <a:off x="0" y="406400"/>
                <a:ext cx="914400" cy="914400"/>
              </a:xfrm>
              <a:prstGeom prst="rect">
                <a:avLst/>
              </a:prstGeom>
              <a:solidFill>
                <a:srgbClr val="FF4C00"/>
              </a:solidFill>
              <a:ln w="9525" cap="flat">
                <a:solidFill>
                  <a:srgbClr val="FF4C00"/>
                </a:solidFill>
                <a:prstDash val="solid"/>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903" name="Shape 903"/>
              <p:cNvSpPr/>
              <p:nvPr/>
            </p:nvSpPr>
            <p:spPr>
              <a:xfrm>
                <a:off x="0" y="0"/>
                <a:ext cx="1219200" cy="406400"/>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0" y="21600"/>
                    </a:lnTo>
                    <a:lnTo>
                      <a:pt x="16200" y="21600"/>
                    </a:lnTo>
                    <a:lnTo>
                      <a:pt x="21600" y="0"/>
                    </a:lnTo>
                    <a:close/>
                  </a:path>
                </a:pathLst>
              </a:custGeom>
              <a:solidFill>
                <a:srgbClr val="000000"/>
              </a:solidFill>
              <a:ln w="12700" cap="flat">
                <a:noFill/>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904" name="Shape 904"/>
              <p:cNvSpPr/>
              <p:nvPr/>
            </p:nvSpPr>
            <p:spPr>
              <a:xfrm>
                <a:off x="914400" y="0"/>
                <a:ext cx="304800" cy="1320800"/>
              </a:xfrm>
              <a:custGeom>
                <a:avLst/>
                <a:gdLst/>
                <a:ahLst/>
                <a:cxnLst>
                  <a:cxn ang="0">
                    <a:pos x="wd2" y="hd2"/>
                  </a:cxn>
                  <a:cxn ang="5400000">
                    <a:pos x="wd2" y="hd2"/>
                  </a:cxn>
                  <a:cxn ang="10800000">
                    <a:pos x="wd2" y="hd2"/>
                  </a:cxn>
                  <a:cxn ang="16200000">
                    <a:pos x="wd2" y="hd2"/>
                  </a:cxn>
                </a:cxnLst>
                <a:rect l="0" t="0" r="r" b="b"/>
                <a:pathLst>
                  <a:path w="21600" h="21600" extrusionOk="0">
                    <a:moveTo>
                      <a:pt x="0" y="6646"/>
                    </a:moveTo>
                    <a:lnTo>
                      <a:pt x="0" y="21600"/>
                    </a:lnTo>
                    <a:lnTo>
                      <a:pt x="21600" y="14954"/>
                    </a:lnTo>
                    <a:lnTo>
                      <a:pt x="21600" y="0"/>
                    </a:lnTo>
                    <a:lnTo>
                      <a:pt x="0" y="6646"/>
                    </a:lnTo>
                    <a:close/>
                  </a:path>
                </a:pathLst>
              </a:custGeom>
              <a:solidFill>
                <a:srgbClr val="2C2D3F"/>
              </a:solidFill>
              <a:ln w="9525" cap="flat">
                <a:solidFill>
                  <a:srgbClr val="2C2D3F"/>
                </a:solidFill>
                <a:prstDash val="solid"/>
                <a:round/>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grpSp>
        <p:grpSp>
          <p:nvGrpSpPr>
            <p:cNvPr id="909" name="Group 909"/>
            <p:cNvGrpSpPr/>
            <p:nvPr/>
          </p:nvGrpSpPr>
          <p:grpSpPr>
            <a:xfrm>
              <a:off x="914400" y="0"/>
              <a:ext cx="1219200" cy="1320800"/>
              <a:chOff x="0" y="0"/>
              <a:chExt cx="1219200" cy="1320800"/>
            </a:xfrm>
          </p:grpSpPr>
          <p:sp>
            <p:nvSpPr>
              <p:cNvPr id="906" name="Shape 906"/>
              <p:cNvSpPr/>
              <p:nvPr/>
            </p:nvSpPr>
            <p:spPr>
              <a:xfrm>
                <a:off x="0" y="406400"/>
                <a:ext cx="914400" cy="914400"/>
              </a:xfrm>
              <a:prstGeom prst="rect">
                <a:avLst/>
              </a:prstGeom>
              <a:solidFill>
                <a:srgbClr val="FF4C00"/>
              </a:solidFill>
              <a:ln w="9525" cap="flat">
                <a:solidFill>
                  <a:srgbClr val="FF4C00"/>
                </a:solidFill>
                <a:prstDash val="solid"/>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907" name="Shape 907"/>
              <p:cNvSpPr/>
              <p:nvPr/>
            </p:nvSpPr>
            <p:spPr>
              <a:xfrm>
                <a:off x="0" y="0"/>
                <a:ext cx="1219200" cy="406400"/>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0" y="21600"/>
                    </a:lnTo>
                    <a:lnTo>
                      <a:pt x="16200" y="21600"/>
                    </a:lnTo>
                    <a:lnTo>
                      <a:pt x="21600" y="0"/>
                    </a:lnTo>
                    <a:close/>
                  </a:path>
                </a:pathLst>
              </a:custGeom>
              <a:solidFill>
                <a:srgbClr val="000000"/>
              </a:solidFill>
              <a:ln w="12700" cap="flat">
                <a:noFill/>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908" name="Shape 908"/>
              <p:cNvSpPr/>
              <p:nvPr/>
            </p:nvSpPr>
            <p:spPr>
              <a:xfrm>
                <a:off x="914400" y="0"/>
                <a:ext cx="304800" cy="1320800"/>
              </a:xfrm>
              <a:custGeom>
                <a:avLst/>
                <a:gdLst/>
                <a:ahLst/>
                <a:cxnLst>
                  <a:cxn ang="0">
                    <a:pos x="wd2" y="hd2"/>
                  </a:cxn>
                  <a:cxn ang="5400000">
                    <a:pos x="wd2" y="hd2"/>
                  </a:cxn>
                  <a:cxn ang="10800000">
                    <a:pos x="wd2" y="hd2"/>
                  </a:cxn>
                  <a:cxn ang="16200000">
                    <a:pos x="wd2" y="hd2"/>
                  </a:cxn>
                </a:cxnLst>
                <a:rect l="0" t="0" r="r" b="b"/>
                <a:pathLst>
                  <a:path w="21600" h="21600" extrusionOk="0">
                    <a:moveTo>
                      <a:pt x="0" y="6646"/>
                    </a:moveTo>
                    <a:lnTo>
                      <a:pt x="0" y="21600"/>
                    </a:lnTo>
                    <a:lnTo>
                      <a:pt x="21600" y="14954"/>
                    </a:lnTo>
                    <a:lnTo>
                      <a:pt x="21600" y="0"/>
                    </a:lnTo>
                    <a:lnTo>
                      <a:pt x="0" y="6646"/>
                    </a:lnTo>
                    <a:close/>
                  </a:path>
                </a:pathLst>
              </a:custGeom>
              <a:solidFill>
                <a:srgbClr val="2C2D3F"/>
              </a:solidFill>
              <a:ln w="9525" cap="flat">
                <a:solidFill>
                  <a:srgbClr val="2C2D3F"/>
                </a:solidFill>
                <a:prstDash val="solid"/>
                <a:round/>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grpSp>
        <p:grpSp>
          <p:nvGrpSpPr>
            <p:cNvPr id="913" name="Group 913"/>
            <p:cNvGrpSpPr/>
            <p:nvPr/>
          </p:nvGrpSpPr>
          <p:grpSpPr>
            <a:xfrm>
              <a:off x="609600" y="1320800"/>
              <a:ext cx="1219200" cy="1320800"/>
              <a:chOff x="0" y="0"/>
              <a:chExt cx="1219200" cy="1320800"/>
            </a:xfrm>
          </p:grpSpPr>
          <p:sp>
            <p:nvSpPr>
              <p:cNvPr id="910" name="Shape 910"/>
              <p:cNvSpPr/>
              <p:nvPr/>
            </p:nvSpPr>
            <p:spPr>
              <a:xfrm>
                <a:off x="0" y="406400"/>
                <a:ext cx="914400" cy="914400"/>
              </a:xfrm>
              <a:prstGeom prst="rect">
                <a:avLst/>
              </a:prstGeom>
              <a:solidFill>
                <a:srgbClr val="FF4C00"/>
              </a:solidFill>
              <a:ln w="9525" cap="flat">
                <a:solidFill>
                  <a:srgbClr val="FF4C00"/>
                </a:solidFill>
                <a:prstDash val="solid"/>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911" name="Shape 911"/>
              <p:cNvSpPr/>
              <p:nvPr/>
            </p:nvSpPr>
            <p:spPr>
              <a:xfrm>
                <a:off x="0" y="0"/>
                <a:ext cx="1219200" cy="406400"/>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0" y="21600"/>
                    </a:lnTo>
                    <a:lnTo>
                      <a:pt x="16200" y="21600"/>
                    </a:lnTo>
                    <a:lnTo>
                      <a:pt x="21600" y="0"/>
                    </a:lnTo>
                    <a:close/>
                  </a:path>
                </a:pathLst>
              </a:custGeom>
              <a:solidFill>
                <a:srgbClr val="000000"/>
              </a:solidFill>
              <a:ln w="12700" cap="flat">
                <a:noFill/>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912" name="Shape 912"/>
              <p:cNvSpPr/>
              <p:nvPr/>
            </p:nvSpPr>
            <p:spPr>
              <a:xfrm>
                <a:off x="914400" y="0"/>
                <a:ext cx="304800" cy="1320800"/>
              </a:xfrm>
              <a:custGeom>
                <a:avLst/>
                <a:gdLst/>
                <a:ahLst/>
                <a:cxnLst>
                  <a:cxn ang="0">
                    <a:pos x="wd2" y="hd2"/>
                  </a:cxn>
                  <a:cxn ang="5400000">
                    <a:pos x="wd2" y="hd2"/>
                  </a:cxn>
                  <a:cxn ang="10800000">
                    <a:pos x="wd2" y="hd2"/>
                  </a:cxn>
                  <a:cxn ang="16200000">
                    <a:pos x="wd2" y="hd2"/>
                  </a:cxn>
                </a:cxnLst>
                <a:rect l="0" t="0" r="r" b="b"/>
                <a:pathLst>
                  <a:path w="21600" h="21600" extrusionOk="0">
                    <a:moveTo>
                      <a:pt x="0" y="6646"/>
                    </a:moveTo>
                    <a:lnTo>
                      <a:pt x="0" y="21600"/>
                    </a:lnTo>
                    <a:lnTo>
                      <a:pt x="21600" y="14954"/>
                    </a:lnTo>
                    <a:lnTo>
                      <a:pt x="21600" y="0"/>
                    </a:lnTo>
                    <a:lnTo>
                      <a:pt x="0" y="6646"/>
                    </a:lnTo>
                    <a:close/>
                  </a:path>
                </a:pathLst>
              </a:custGeom>
              <a:solidFill>
                <a:srgbClr val="2C2D3F"/>
              </a:solidFill>
              <a:ln w="9525" cap="flat">
                <a:solidFill>
                  <a:srgbClr val="2C2D3F"/>
                </a:solidFill>
                <a:prstDash val="solid"/>
                <a:round/>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grpSp>
      </p:grpSp>
      <p:sp>
        <p:nvSpPr>
          <p:cNvPr id="915" name="Shape 915"/>
          <p:cNvSpPr/>
          <p:nvPr/>
        </p:nvSpPr>
        <p:spPr>
          <a:xfrm flipH="1">
            <a:off x="7494411" y="6326909"/>
            <a:ext cx="525832" cy="746991"/>
          </a:xfrm>
          <a:prstGeom prst="line">
            <a:avLst/>
          </a:prstGeom>
          <a:ln w="28575">
            <a:solidFill>
              <a:srgbClr val="00D2A9"/>
            </a:solidFill>
            <a:prstDash val="dash"/>
            <a:round/>
          </a:ln>
        </p:spPr>
        <p:txBody>
          <a:bodyPr lIns="0" tIns="0" rIns="0" bIns="0" anchor="ctr"/>
          <a:lstStyle/>
          <a:p>
            <a:pPr lvl="0"/>
            <a:endParaRPr/>
          </a:p>
        </p:txBody>
      </p:sp>
      <p:sp>
        <p:nvSpPr>
          <p:cNvPr id="916" name="Shape 916"/>
          <p:cNvSpPr/>
          <p:nvPr/>
        </p:nvSpPr>
        <p:spPr>
          <a:xfrm flipV="1">
            <a:off x="5537200" y="7065813"/>
            <a:ext cx="1851892" cy="8087"/>
          </a:xfrm>
          <a:prstGeom prst="line">
            <a:avLst/>
          </a:prstGeom>
          <a:ln w="28575">
            <a:solidFill>
              <a:srgbClr val="00D2A9"/>
            </a:solidFill>
            <a:prstDash val="dash"/>
            <a:round/>
          </a:ln>
        </p:spPr>
        <p:txBody>
          <a:bodyPr lIns="0" tIns="0" rIns="0" bIns="0" anchor="ctr"/>
          <a:lstStyle/>
          <a:p>
            <a:pPr lvl="0"/>
            <a:endParaRPr/>
          </a:p>
        </p:txBody>
      </p:sp>
      <p:sp>
        <p:nvSpPr>
          <p:cNvPr id="917" name="Shape 917"/>
          <p:cNvSpPr/>
          <p:nvPr/>
        </p:nvSpPr>
        <p:spPr>
          <a:xfrm flipH="1" flipV="1">
            <a:off x="7419622" y="6121400"/>
            <a:ext cx="31046" cy="944419"/>
          </a:xfrm>
          <a:prstGeom prst="line">
            <a:avLst/>
          </a:prstGeom>
          <a:ln w="28575">
            <a:solidFill>
              <a:srgbClr val="00D2A9"/>
            </a:solidFill>
            <a:prstDash val="dash"/>
            <a:round/>
          </a:ln>
        </p:spPr>
        <p:txBody>
          <a:bodyPr lIns="0" tIns="0" rIns="0" bIns="0" anchor="ctr"/>
          <a:lstStyle/>
          <a:p>
            <a:pPr lvl="0"/>
            <a:endParaRPr/>
          </a:p>
        </p:txBody>
      </p:sp>
      <p:grpSp>
        <p:nvGrpSpPr>
          <p:cNvPr id="936" name="Group 936"/>
          <p:cNvGrpSpPr/>
          <p:nvPr/>
        </p:nvGrpSpPr>
        <p:grpSpPr>
          <a:xfrm>
            <a:off x="4775200" y="3479800"/>
            <a:ext cx="5975308" cy="3937000"/>
            <a:chOff x="0" y="0"/>
            <a:chExt cx="5975307" cy="3937000"/>
          </a:xfrm>
        </p:grpSpPr>
        <p:grpSp>
          <p:nvGrpSpPr>
            <p:cNvPr id="932" name="Group 932"/>
            <p:cNvGrpSpPr/>
            <p:nvPr/>
          </p:nvGrpSpPr>
          <p:grpSpPr>
            <a:xfrm>
              <a:off x="406400" y="76200"/>
              <a:ext cx="5158317" cy="3860800"/>
              <a:chOff x="0" y="0"/>
              <a:chExt cx="5158316" cy="3860800"/>
            </a:xfrm>
          </p:grpSpPr>
          <p:grpSp>
            <p:nvGrpSpPr>
              <p:cNvPr id="927" name="Group 927"/>
              <p:cNvGrpSpPr/>
              <p:nvPr/>
            </p:nvGrpSpPr>
            <p:grpSpPr>
              <a:xfrm>
                <a:off x="179916" y="0"/>
                <a:ext cx="4978401" cy="3048000"/>
                <a:chOff x="0" y="0"/>
                <a:chExt cx="4978400" cy="3048000"/>
              </a:xfrm>
            </p:grpSpPr>
            <p:sp>
              <p:nvSpPr>
                <p:cNvPr id="918" name="Shape 918"/>
                <p:cNvSpPr/>
                <p:nvPr/>
              </p:nvSpPr>
              <p:spPr>
                <a:xfrm>
                  <a:off x="812800" y="0"/>
                  <a:ext cx="2117" cy="3048000"/>
                </a:xfrm>
                <a:prstGeom prst="line">
                  <a:avLst/>
                </a:prstGeom>
                <a:noFill/>
                <a:ln w="38100" cap="flat">
                  <a:solidFill>
                    <a:srgbClr val="868686"/>
                  </a:solidFill>
                  <a:prstDash val="solid"/>
                  <a:miter lim="400000"/>
                  <a:headEnd type="triangle" w="med" len="med"/>
                </a:ln>
                <a:effectLst/>
              </p:spPr>
              <p:txBody>
                <a:bodyPr wrap="square" lIns="0" tIns="0" rIns="0" bIns="0" numCol="1" anchor="t">
                  <a:noAutofit/>
                </a:bodyPr>
                <a:lstStyle/>
                <a:p>
                  <a:pPr lvl="0"/>
                  <a:endParaRPr/>
                </a:p>
              </p:txBody>
            </p:sp>
            <p:sp>
              <p:nvSpPr>
                <p:cNvPr id="919" name="Shape 919"/>
                <p:cNvSpPr/>
                <p:nvPr/>
              </p:nvSpPr>
              <p:spPr>
                <a:xfrm>
                  <a:off x="0" y="2743200"/>
                  <a:ext cx="4978400" cy="2117"/>
                </a:xfrm>
                <a:prstGeom prst="line">
                  <a:avLst/>
                </a:prstGeom>
                <a:noFill/>
                <a:ln w="38100" cap="flat">
                  <a:solidFill>
                    <a:srgbClr val="868686"/>
                  </a:solidFill>
                  <a:prstDash val="solid"/>
                  <a:miter lim="400000"/>
                  <a:tailEnd type="triangle" w="med" len="med"/>
                </a:ln>
                <a:effectLst/>
              </p:spPr>
              <p:txBody>
                <a:bodyPr wrap="square" lIns="0" tIns="0" rIns="0" bIns="0" numCol="1" anchor="t">
                  <a:noAutofit/>
                </a:bodyPr>
                <a:lstStyle/>
                <a:p>
                  <a:pPr lvl="0"/>
                  <a:endParaRPr/>
                </a:p>
              </p:txBody>
            </p:sp>
            <p:sp>
              <p:nvSpPr>
                <p:cNvPr id="920" name="Shape 920"/>
                <p:cNvSpPr/>
                <p:nvPr/>
              </p:nvSpPr>
              <p:spPr>
                <a:xfrm>
                  <a:off x="1727200" y="2641600"/>
                  <a:ext cx="2117" cy="203200"/>
                </a:xfrm>
                <a:prstGeom prst="line">
                  <a:avLst/>
                </a:prstGeom>
                <a:noFill/>
                <a:ln w="38100" cap="flat">
                  <a:solidFill>
                    <a:srgbClr val="868686"/>
                  </a:solidFill>
                  <a:prstDash val="solid"/>
                  <a:miter lim="400000"/>
                </a:ln>
                <a:effectLst/>
              </p:spPr>
              <p:txBody>
                <a:bodyPr wrap="square" lIns="0" tIns="0" rIns="0" bIns="0" numCol="1" anchor="t">
                  <a:noAutofit/>
                </a:bodyPr>
                <a:lstStyle/>
                <a:p>
                  <a:pPr lvl="0"/>
                  <a:endParaRPr/>
                </a:p>
              </p:txBody>
            </p:sp>
            <p:sp>
              <p:nvSpPr>
                <p:cNvPr id="921" name="Shape 921"/>
                <p:cNvSpPr/>
                <p:nvPr/>
              </p:nvSpPr>
              <p:spPr>
                <a:xfrm>
                  <a:off x="2641600" y="2641600"/>
                  <a:ext cx="2117" cy="203200"/>
                </a:xfrm>
                <a:prstGeom prst="line">
                  <a:avLst/>
                </a:prstGeom>
                <a:noFill/>
                <a:ln w="38100" cap="flat">
                  <a:solidFill>
                    <a:srgbClr val="868686"/>
                  </a:solidFill>
                  <a:prstDash val="solid"/>
                  <a:miter lim="400000"/>
                </a:ln>
                <a:effectLst/>
              </p:spPr>
              <p:txBody>
                <a:bodyPr wrap="square" lIns="0" tIns="0" rIns="0" bIns="0" numCol="1" anchor="t">
                  <a:noAutofit/>
                </a:bodyPr>
                <a:lstStyle/>
                <a:p>
                  <a:pPr lvl="0"/>
                  <a:endParaRPr/>
                </a:p>
              </p:txBody>
            </p:sp>
            <p:sp>
              <p:nvSpPr>
                <p:cNvPr id="922" name="Shape 922"/>
                <p:cNvSpPr/>
                <p:nvPr/>
              </p:nvSpPr>
              <p:spPr>
                <a:xfrm>
                  <a:off x="3556000" y="2641600"/>
                  <a:ext cx="2117" cy="203200"/>
                </a:xfrm>
                <a:prstGeom prst="line">
                  <a:avLst/>
                </a:prstGeom>
                <a:noFill/>
                <a:ln w="38100" cap="flat">
                  <a:solidFill>
                    <a:srgbClr val="868686"/>
                  </a:solidFill>
                  <a:prstDash val="solid"/>
                  <a:miter lim="400000"/>
                </a:ln>
                <a:effectLst/>
              </p:spPr>
              <p:txBody>
                <a:bodyPr wrap="square" lIns="0" tIns="0" rIns="0" bIns="0" numCol="1" anchor="t">
                  <a:noAutofit/>
                </a:bodyPr>
                <a:lstStyle/>
                <a:p>
                  <a:pPr lvl="0"/>
                  <a:endParaRPr/>
                </a:p>
              </p:txBody>
            </p:sp>
            <p:sp>
              <p:nvSpPr>
                <p:cNvPr id="923" name="Shape 923"/>
                <p:cNvSpPr/>
                <p:nvPr/>
              </p:nvSpPr>
              <p:spPr>
                <a:xfrm>
                  <a:off x="4470400" y="2641600"/>
                  <a:ext cx="2117" cy="203200"/>
                </a:xfrm>
                <a:prstGeom prst="line">
                  <a:avLst/>
                </a:prstGeom>
                <a:noFill/>
                <a:ln w="38100" cap="flat">
                  <a:solidFill>
                    <a:srgbClr val="868686"/>
                  </a:solidFill>
                  <a:prstDash val="solid"/>
                  <a:miter lim="400000"/>
                </a:ln>
                <a:effectLst/>
              </p:spPr>
              <p:txBody>
                <a:bodyPr wrap="square" lIns="0" tIns="0" rIns="0" bIns="0" numCol="1" anchor="t">
                  <a:noAutofit/>
                </a:bodyPr>
                <a:lstStyle/>
                <a:p>
                  <a:pPr lvl="0"/>
                  <a:endParaRPr/>
                </a:p>
              </p:txBody>
            </p:sp>
            <p:sp>
              <p:nvSpPr>
                <p:cNvPr id="924" name="Shape 924"/>
                <p:cNvSpPr/>
                <p:nvPr/>
              </p:nvSpPr>
              <p:spPr>
                <a:xfrm>
                  <a:off x="711200" y="2032000"/>
                  <a:ext cx="203200" cy="2117"/>
                </a:xfrm>
                <a:prstGeom prst="line">
                  <a:avLst/>
                </a:prstGeom>
                <a:noFill/>
                <a:ln w="38100" cap="flat">
                  <a:solidFill>
                    <a:srgbClr val="868686"/>
                  </a:solidFill>
                  <a:prstDash val="solid"/>
                  <a:miter lim="400000"/>
                </a:ln>
                <a:effectLst/>
              </p:spPr>
              <p:txBody>
                <a:bodyPr wrap="square" lIns="0" tIns="0" rIns="0" bIns="0" numCol="1" anchor="t">
                  <a:noAutofit/>
                </a:bodyPr>
                <a:lstStyle/>
                <a:p>
                  <a:pPr lvl="0"/>
                  <a:endParaRPr/>
                </a:p>
              </p:txBody>
            </p:sp>
            <p:sp>
              <p:nvSpPr>
                <p:cNvPr id="925" name="Shape 925"/>
                <p:cNvSpPr/>
                <p:nvPr/>
              </p:nvSpPr>
              <p:spPr>
                <a:xfrm>
                  <a:off x="711200" y="1219200"/>
                  <a:ext cx="203200" cy="2117"/>
                </a:xfrm>
                <a:prstGeom prst="line">
                  <a:avLst/>
                </a:prstGeom>
                <a:noFill/>
                <a:ln w="38100" cap="flat">
                  <a:solidFill>
                    <a:srgbClr val="868686"/>
                  </a:solidFill>
                  <a:prstDash val="solid"/>
                  <a:miter lim="400000"/>
                </a:ln>
                <a:effectLst/>
              </p:spPr>
              <p:txBody>
                <a:bodyPr wrap="square" lIns="0" tIns="0" rIns="0" bIns="0" numCol="1" anchor="t">
                  <a:noAutofit/>
                </a:bodyPr>
                <a:lstStyle/>
                <a:p>
                  <a:pPr lvl="0"/>
                  <a:endParaRPr/>
                </a:p>
              </p:txBody>
            </p:sp>
            <p:sp>
              <p:nvSpPr>
                <p:cNvPr id="926" name="Shape 926"/>
                <p:cNvSpPr/>
                <p:nvPr/>
              </p:nvSpPr>
              <p:spPr>
                <a:xfrm>
                  <a:off x="711200" y="406400"/>
                  <a:ext cx="203200" cy="2117"/>
                </a:xfrm>
                <a:prstGeom prst="line">
                  <a:avLst/>
                </a:prstGeom>
                <a:noFill/>
                <a:ln w="38100" cap="flat">
                  <a:solidFill>
                    <a:srgbClr val="868686"/>
                  </a:solidFill>
                  <a:prstDash val="solid"/>
                  <a:miter lim="400000"/>
                </a:ln>
                <a:effectLst/>
              </p:spPr>
              <p:txBody>
                <a:bodyPr wrap="square" lIns="0" tIns="0" rIns="0" bIns="0" numCol="1" anchor="t">
                  <a:noAutofit/>
                </a:bodyPr>
                <a:lstStyle/>
                <a:p>
                  <a:pPr lvl="0"/>
                  <a:endParaRPr/>
                </a:p>
              </p:txBody>
            </p:sp>
          </p:grpSp>
          <p:sp>
            <p:nvSpPr>
              <p:cNvPr id="928" name="Shape 928"/>
              <p:cNvSpPr/>
              <p:nvPr/>
            </p:nvSpPr>
            <p:spPr>
              <a:xfrm flipH="1">
                <a:off x="0" y="2032000"/>
                <a:ext cx="1625600" cy="1828800"/>
              </a:xfrm>
              <a:prstGeom prst="line">
                <a:avLst/>
              </a:prstGeom>
              <a:noFill/>
              <a:ln w="38100" cap="flat">
                <a:solidFill>
                  <a:srgbClr val="868686"/>
                </a:solidFill>
                <a:prstDash val="solid"/>
                <a:miter lim="400000"/>
                <a:tailEnd type="triangle" w="med" len="med"/>
              </a:ln>
              <a:effectLst/>
            </p:spPr>
            <p:txBody>
              <a:bodyPr wrap="square" lIns="0" tIns="0" rIns="0" bIns="0" numCol="1" anchor="t">
                <a:noAutofit/>
              </a:bodyPr>
              <a:lstStyle/>
              <a:p>
                <a:pPr lvl="0"/>
                <a:endParaRPr/>
              </a:p>
            </p:txBody>
          </p:sp>
          <p:sp>
            <p:nvSpPr>
              <p:cNvPr id="929" name="Shape 929"/>
              <p:cNvSpPr/>
              <p:nvPr/>
            </p:nvSpPr>
            <p:spPr>
              <a:xfrm>
                <a:off x="609600" y="3048000"/>
                <a:ext cx="101600" cy="101600"/>
              </a:xfrm>
              <a:prstGeom prst="line">
                <a:avLst/>
              </a:prstGeom>
              <a:noFill/>
              <a:ln w="38100" cap="flat">
                <a:solidFill>
                  <a:srgbClr val="868686"/>
                </a:solidFill>
                <a:prstDash val="solid"/>
                <a:miter lim="400000"/>
              </a:ln>
              <a:effectLst/>
            </p:spPr>
            <p:txBody>
              <a:bodyPr wrap="square" lIns="0" tIns="0" rIns="0" bIns="0" numCol="1" anchor="t">
                <a:noAutofit/>
              </a:bodyPr>
              <a:lstStyle/>
              <a:p>
                <a:pPr lvl="0"/>
                <a:endParaRPr/>
              </a:p>
            </p:txBody>
          </p:sp>
          <p:sp>
            <p:nvSpPr>
              <p:cNvPr id="930" name="Shape 930"/>
              <p:cNvSpPr/>
              <p:nvPr/>
            </p:nvSpPr>
            <p:spPr>
              <a:xfrm>
                <a:off x="304800" y="3454400"/>
                <a:ext cx="101600" cy="101600"/>
              </a:xfrm>
              <a:prstGeom prst="line">
                <a:avLst/>
              </a:prstGeom>
              <a:noFill/>
              <a:ln w="38100" cap="flat">
                <a:solidFill>
                  <a:srgbClr val="868686"/>
                </a:solidFill>
                <a:prstDash val="solid"/>
                <a:miter lim="400000"/>
              </a:ln>
              <a:effectLst/>
            </p:spPr>
            <p:txBody>
              <a:bodyPr wrap="square" lIns="0" tIns="0" rIns="0" bIns="0" numCol="1" anchor="t">
                <a:noAutofit/>
              </a:bodyPr>
              <a:lstStyle/>
              <a:p>
                <a:pPr lvl="0"/>
                <a:endParaRPr/>
              </a:p>
            </p:txBody>
          </p:sp>
          <p:sp>
            <p:nvSpPr>
              <p:cNvPr id="931" name="Shape 931"/>
              <p:cNvSpPr/>
              <p:nvPr/>
            </p:nvSpPr>
            <p:spPr>
              <a:xfrm>
                <a:off x="1320800" y="2235200"/>
                <a:ext cx="101600" cy="101600"/>
              </a:xfrm>
              <a:prstGeom prst="line">
                <a:avLst/>
              </a:prstGeom>
              <a:noFill/>
              <a:ln w="38100" cap="flat">
                <a:solidFill>
                  <a:srgbClr val="868686"/>
                </a:solidFill>
                <a:prstDash val="solid"/>
                <a:miter lim="400000"/>
              </a:ln>
              <a:effectLst/>
            </p:spPr>
            <p:txBody>
              <a:bodyPr wrap="square" lIns="0" tIns="0" rIns="0" bIns="0" numCol="1" anchor="t">
                <a:noAutofit/>
              </a:bodyPr>
              <a:lstStyle/>
              <a:p>
                <a:pPr lvl="0"/>
                <a:endParaRPr/>
              </a:p>
            </p:txBody>
          </p:sp>
        </p:grpSp>
        <p:sp>
          <p:nvSpPr>
            <p:cNvPr id="933" name="Shape 933"/>
            <p:cNvSpPr/>
            <p:nvPr/>
          </p:nvSpPr>
          <p:spPr>
            <a:xfrm>
              <a:off x="0" y="3352800"/>
              <a:ext cx="266700" cy="444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lgn="ctr" defTabSz="546100">
                <a:spcBef>
                  <a:spcPts val="1500"/>
                </a:spcBef>
                <a:buClr>
                  <a:srgbClr val="000000"/>
                </a:buClr>
                <a:buFont typeface="Calibri"/>
                <a:defRPr sz="2400">
                  <a:solidFill>
                    <a:srgbClr val="868686"/>
                  </a:solidFill>
                  <a:latin typeface="Calibri"/>
                  <a:ea typeface="Calibri"/>
                  <a:cs typeface="Calibri"/>
                  <a:sym typeface="Calibri"/>
                </a:defRPr>
              </a:lvl1pPr>
            </a:lstStyle>
            <a:p>
              <a:pPr lvl="0">
                <a:defRPr sz="1800">
                  <a:solidFill>
                    <a:srgbClr val="000000"/>
                  </a:solidFill>
                </a:defRPr>
              </a:pPr>
              <a:r>
                <a:rPr sz="2400">
                  <a:solidFill>
                    <a:srgbClr val="868686"/>
                  </a:solidFill>
                </a:rPr>
                <a:t>x</a:t>
              </a:r>
            </a:p>
          </p:txBody>
        </p:sp>
        <p:sp>
          <p:nvSpPr>
            <p:cNvPr id="934" name="Shape 934"/>
            <p:cNvSpPr/>
            <p:nvPr/>
          </p:nvSpPr>
          <p:spPr>
            <a:xfrm>
              <a:off x="5748443" y="2540000"/>
              <a:ext cx="226865" cy="444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defTabSz="546100">
                <a:buClr>
                  <a:srgbClr val="000000"/>
                </a:buClr>
                <a:buFont typeface="Calibri"/>
                <a:defRPr sz="2400">
                  <a:solidFill>
                    <a:srgbClr val="868686"/>
                  </a:solidFill>
                  <a:latin typeface="Calibri"/>
                  <a:ea typeface="Calibri"/>
                  <a:cs typeface="Calibri"/>
                  <a:sym typeface="Calibri"/>
                </a:defRPr>
              </a:lvl1pPr>
            </a:lstStyle>
            <a:p>
              <a:pPr lvl="0">
                <a:defRPr sz="1800">
                  <a:solidFill>
                    <a:srgbClr val="000000"/>
                  </a:solidFill>
                </a:defRPr>
              </a:pPr>
              <a:r>
                <a:rPr sz="2400">
                  <a:solidFill>
                    <a:srgbClr val="868686"/>
                  </a:solidFill>
                </a:rPr>
                <a:t>y</a:t>
              </a:r>
            </a:p>
          </p:txBody>
        </p:sp>
        <p:sp>
          <p:nvSpPr>
            <p:cNvPr id="935" name="Shape 935"/>
            <p:cNvSpPr/>
            <p:nvPr/>
          </p:nvSpPr>
          <p:spPr>
            <a:xfrm>
              <a:off x="770043" y="0"/>
              <a:ext cx="209303" cy="444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defTabSz="546100">
                <a:buClr>
                  <a:srgbClr val="000000"/>
                </a:buClr>
                <a:buFont typeface="Calibri"/>
                <a:defRPr sz="2400">
                  <a:solidFill>
                    <a:srgbClr val="868686"/>
                  </a:solidFill>
                  <a:latin typeface="Calibri"/>
                  <a:ea typeface="Calibri"/>
                  <a:cs typeface="Calibri"/>
                  <a:sym typeface="Calibri"/>
                </a:defRPr>
              </a:lvl1pPr>
            </a:lstStyle>
            <a:p>
              <a:pPr lvl="0">
                <a:defRPr sz="1800">
                  <a:solidFill>
                    <a:srgbClr val="000000"/>
                  </a:solidFill>
                </a:defRPr>
              </a:pPr>
              <a:r>
                <a:rPr sz="2400">
                  <a:solidFill>
                    <a:srgbClr val="868686"/>
                  </a:solidFill>
                </a:rPr>
                <a:t>z</a:t>
              </a:r>
            </a:p>
          </p:txBody>
        </p:sp>
      </p:grpSp>
      <p:sp>
        <p:nvSpPr>
          <p:cNvPr id="937" name="Shape 937"/>
          <p:cNvSpPr/>
          <p:nvPr/>
        </p:nvSpPr>
        <p:spPr>
          <a:xfrm>
            <a:off x="7431019" y="5715000"/>
            <a:ext cx="1037234" cy="4445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ctr" defTabSz="546100">
              <a:buClr>
                <a:srgbClr val="00D2A9"/>
              </a:buClr>
              <a:buFont typeface="Calibri"/>
              <a:defRPr sz="2400" b="1">
                <a:solidFill>
                  <a:srgbClr val="00D2A9"/>
                </a:solidFill>
                <a:uFill>
                  <a:solidFill>
                    <a:srgbClr val="00D2A9"/>
                  </a:solidFill>
                </a:uFill>
                <a:latin typeface="Calibri"/>
                <a:ea typeface="Calibri"/>
                <a:cs typeface="Calibri"/>
                <a:sym typeface="Calibri"/>
              </a:defRPr>
            </a:lvl1pPr>
          </a:lstStyle>
          <a:p>
            <a:pPr lvl="0">
              <a:defRPr sz="1800" b="0">
                <a:solidFill>
                  <a:srgbClr val="000000"/>
                </a:solidFill>
                <a:uFillTx/>
              </a:defRPr>
            </a:pPr>
            <a:r>
              <a:rPr sz="2400" b="1">
                <a:solidFill>
                  <a:srgbClr val="00D2A9"/>
                </a:solidFill>
                <a:uFill>
                  <a:solidFill>
                    <a:srgbClr val="00D2A9"/>
                  </a:solidFill>
                </a:uFill>
              </a:rPr>
              <a:t>(2, 2, 1)</a:t>
            </a:r>
          </a:p>
        </p:txBody>
      </p:sp>
      <p:sp>
        <p:nvSpPr>
          <p:cNvPr id="938" name="Shape 938"/>
          <p:cNvSpPr/>
          <p:nvPr/>
        </p:nvSpPr>
        <p:spPr>
          <a:xfrm>
            <a:off x="7365999" y="6121399"/>
            <a:ext cx="101601" cy="101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442"/>
          </a:solidFill>
          <a:ln>
            <a:solidFill>
              <a:srgbClr val="00D2A9"/>
            </a:solidFill>
            <a:round/>
          </a:ln>
        </p:spPr>
        <p:txBody>
          <a:bodyPr lIns="38100" tIns="38100" rIns="38100" bIns="38100" anchor="ctr"/>
          <a:lstStyle/>
          <a:p>
            <a:pPr lvl="0" algn="ctr" defTabSz="546100">
              <a:defRPr sz="3600">
                <a:solidFill>
                  <a:srgbClr val="FFFFFF"/>
                </a:solidFill>
                <a:latin typeface="Futura"/>
                <a:ea typeface="Futura"/>
                <a:cs typeface="Futura"/>
                <a:sym typeface="Futura"/>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896">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89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89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2" nodeType="clickEffect">
                                  <p:stCondLst>
                                    <p:cond delay="0"/>
                                  </p:stCondLst>
                                  <p:iterate>
                                    <p:tmAbs val="0"/>
                                  </p:iterate>
                                  <p:childTnLst>
                                    <p:set>
                                      <p:cBhvr>
                                        <p:cTn id="16" fill="hold"/>
                                        <p:tgtEl>
                                          <p:spTgt spid="9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3" nodeType="clickEffect">
                                  <p:stCondLst>
                                    <p:cond delay="0"/>
                                  </p:stCondLst>
                                  <p:iterate>
                                    <p:tmAbs val="0"/>
                                  </p:iterate>
                                  <p:childTnLst>
                                    <p:set>
                                      <p:cBhvr>
                                        <p:cTn id="20" fill="hold"/>
                                        <p:tgtEl>
                                          <p:spTgt spid="89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4" nodeType="clickEffect">
                                  <p:stCondLst>
                                    <p:cond delay="0"/>
                                  </p:stCondLst>
                                  <p:iterate>
                                    <p:tmAbs val="0"/>
                                  </p:iterate>
                                  <p:childTnLst>
                                    <p:set>
                                      <p:cBhvr>
                                        <p:cTn id="24" fill="hold"/>
                                        <p:tgtEl>
                                          <p:spTgt spid="9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5" nodeType="clickEffect">
                                  <p:stCondLst>
                                    <p:cond delay="0"/>
                                  </p:stCondLst>
                                  <p:iterate>
                                    <p:tmAbs val="0"/>
                                  </p:iterate>
                                  <p:childTnLst>
                                    <p:set>
                                      <p:cBhvr>
                                        <p:cTn id="28" fill="hold"/>
                                        <p:tgtEl>
                                          <p:spTgt spid="9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6" nodeType="clickEffect">
                                  <p:stCondLst>
                                    <p:cond delay="0"/>
                                  </p:stCondLst>
                                  <p:iterate>
                                    <p:tmAbs val="0"/>
                                  </p:iterate>
                                  <p:childTnLst>
                                    <p:set>
                                      <p:cBhvr>
                                        <p:cTn id="32" fill="hold"/>
                                        <p:tgtEl>
                                          <p:spTgt spid="9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7" nodeType="clickEffect">
                                  <p:stCondLst>
                                    <p:cond delay="0"/>
                                  </p:stCondLst>
                                  <p:iterate>
                                    <p:tmAbs val="0"/>
                                  </p:iterate>
                                  <p:childTnLst>
                                    <p:set>
                                      <p:cBhvr>
                                        <p:cTn id="36" fill="hold"/>
                                        <p:tgtEl>
                                          <p:spTgt spid="9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8" nodeType="clickEffect">
                                  <p:stCondLst>
                                    <p:cond delay="0"/>
                                  </p:stCondLst>
                                  <p:iterate>
                                    <p:tmAbs val="0"/>
                                  </p:iterate>
                                  <p:childTnLst>
                                    <p:set>
                                      <p:cBhvr>
                                        <p:cTn id="40" fill="hold"/>
                                        <p:tgtEl>
                                          <p:spTgt spid="9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9" nodeType="clickEffect">
                                  <p:stCondLst>
                                    <p:cond delay="0"/>
                                  </p:stCondLst>
                                  <p:iterate>
                                    <p:tmAbs val="0"/>
                                  </p:iterate>
                                  <p:childTnLst>
                                    <p:set>
                                      <p:cBhvr>
                                        <p:cTn id="44" fill="hold"/>
                                        <p:tgtEl>
                                          <p:spTgt spid="9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6" grpId="1" build="p" animBg="1" advAuto="0"/>
      <p:bldP spid="897" grpId="3" animBg="1" advAuto="0"/>
      <p:bldP spid="914" grpId="2" animBg="1" advAuto="0"/>
      <p:bldP spid="915" grpId="7" animBg="1" advAuto="0"/>
      <p:bldP spid="916" grpId="6" animBg="1" advAuto="0"/>
      <p:bldP spid="917" grpId="8" animBg="1" advAuto="0"/>
      <p:bldP spid="936" grpId="4" animBg="1" advAuto="0"/>
      <p:bldP spid="937" grpId="9" animBg="1" advAuto="0"/>
      <p:bldP spid="938" grpId="5" animBg="1" advAuto="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 name="Shape 940"/>
          <p:cNvSpPr>
            <a:spLocks noGrp="1"/>
          </p:cNvSpPr>
          <p:nvPr>
            <p:ph type="title"/>
          </p:nvPr>
        </p:nvSpPr>
        <p:spPr>
          <a:xfrm>
            <a:off x="546100" y="0"/>
            <a:ext cx="15303500" cy="2247900"/>
          </a:xfrm>
          <a:prstGeom prst="rect">
            <a:avLst/>
          </a:prstGeom>
          <a:solidFill>
            <a:srgbClr val="C578E9"/>
          </a:solidFill>
        </p:spPr>
        <p:txBody>
          <a:bodyPr>
            <a:normAutofit/>
          </a:bodyPr>
          <a:lstStyle>
            <a:lvl1pPr>
              <a:defRPr>
                <a:effectLst>
                  <a:outerShdw blurRad="12700" dist="25400" dir="2700000" rotWithShape="0">
                    <a:srgbClr val="000000"/>
                  </a:outerShdw>
                </a:effectLst>
              </a:defRPr>
            </a:lvl1pPr>
          </a:lstStyle>
          <a:p>
            <a:pPr lvl="0">
              <a:defRPr sz="1800">
                <a:solidFill>
                  <a:srgbClr val="000000"/>
                </a:solidFill>
                <a:effectLst/>
              </a:defRPr>
            </a:pPr>
            <a:r>
              <a:rPr sz="7200">
                <a:solidFill>
                  <a:srgbClr val="FFFFFF"/>
                </a:solidFill>
                <a:effectLst>
                  <a:outerShdw blurRad="12700" dist="25400" dir="2700000" rotWithShape="0">
                    <a:srgbClr val="000000"/>
                  </a:outerShdw>
                </a:effectLst>
              </a:rPr>
              <a:t>Introduction to Dimensions - IV</a:t>
            </a:r>
          </a:p>
        </p:txBody>
      </p:sp>
      <p:sp>
        <p:nvSpPr>
          <p:cNvPr id="941" name="Shape 941"/>
          <p:cNvSpPr>
            <a:spLocks noGrp="1"/>
          </p:cNvSpPr>
          <p:nvPr>
            <p:ph type="body" idx="1"/>
          </p:nvPr>
        </p:nvSpPr>
        <p:spPr>
          <a:xfrm>
            <a:off x="809977" y="2436283"/>
            <a:ext cx="14624757" cy="6707718"/>
          </a:xfrm>
          <a:prstGeom prst="rect">
            <a:avLst/>
          </a:prstGeom>
        </p:spPr>
        <p:txBody>
          <a:bodyPr/>
          <a:lstStyle/>
          <a:p>
            <a:pPr marL="0" lvl="0" indent="0">
              <a:lnSpc>
                <a:spcPct val="90000"/>
              </a:lnSpc>
              <a:buClr>
                <a:srgbClr val="000000"/>
              </a:buClr>
              <a:buSzTx/>
              <a:buFont typeface="Arial"/>
              <a:buNone/>
              <a:defRPr sz="1800">
                <a:solidFill>
                  <a:srgbClr val="000000"/>
                </a:solidFill>
              </a:defRPr>
            </a:pPr>
            <a:r>
              <a:rPr sz="4800"/>
              <a:t>We live in a 3D world but our perception of it is more 2D. Binocular vision gives an impression of depth, BUT we can’t see around the back of something </a:t>
            </a:r>
          </a:p>
          <a:p>
            <a:pPr marL="0" lvl="0" indent="0">
              <a:lnSpc>
                <a:spcPct val="90000"/>
              </a:lnSpc>
              <a:buClr>
                <a:srgbClr val="000000"/>
              </a:buClr>
              <a:buSzTx/>
              <a:buFont typeface="Arial"/>
              <a:buNone/>
              <a:defRPr sz="1800">
                <a:solidFill>
                  <a:srgbClr val="000000"/>
                </a:solidFill>
              </a:defRPr>
            </a:pPr>
            <a:r>
              <a:rPr sz="4800"/>
              <a:t>Drawings are only 2D representations of 3D objects</a:t>
            </a:r>
          </a:p>
          <a:p>
            <a:pPr marL="0" lvl="0" indent="0">
              <a:lnSpc>
                <a:spcPct val="90000"/>
              </a:lnSpc>
              <a:buClr>
                <a:srgbClr val="000000"/>
              </a:buClr>
              <a:buSzTx/>
              <a:buFont typeface="Arial"/>
              <a:buNone/>
              <a:defRPr sz="1800">
                <a:solidFill>
                  <a:srgbClr val="000000"/>
                </a:solidFill>
              </a:defRPr>
            </a:pPr>
            <a:r>
              <a:rPr sz="4800"/>
              <a:t>Lots of real life 3D shapes including people, chairs, etc! </a:t>
            </a:r>
          </a:p>
          <a:p>
            <a:pPr marL="0" lvl="0" indent="0">
              <a:lnSpc>
                <a:spcPct val="90000"/>
              </a:lnSpc>
              <a:buClr>
                <a:srgbClr val="000000"/>
              </a:buClr>
              <a:buSzTx/>
              <a:buFont typeface="Arial"/>
              <a:buNone/>
              <a:defRPr sz="1800">
                <a:solidFill>
                  <a:srgbClr val="000000"/>
                </a:solidFill>
              </a:defRPr>
            </a:pPr>
            <a:r>
              <a:rPr sz="4800"/>
              <a:t>Educationally we tend to focus on certain conventional objects.</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941">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94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94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94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94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1" grpId="1" build="p" animBg="1" advAuto="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 name="Shape 943"/>
          <p:cNvSpPr>
            <a:spLocks noGrp="1"/>
          </p:cNvSpPr>
          <p:nvPr>
            <p:ph type="title"/>
          </p:nvPr>
        </p:nvSpPr>
        <p:spPr>
          <a:xfrm>
            <a:off x="1219200" y="0"/>
            <a:ext cx="13817600" cy="1727200"/>
          </a:xfrm>
          <a:prstGeom prst="rect">
            <a:avLst/>
          </a:prstGeom>
          <a:solidFill>
            <a:srgbClr val="C578E9"/>
          </a:solidFill>
        </p:spPr>
        <p:txBody>
          <a:bodyPr/>
          <a:lstStyle>
            <a:lvl1pPr>
              <a:defRPr>
                <a:effectLst>
                  <a:outerShdw blurRad="12700" dist="25400" dir="2700000" rotWithShape="0">
                    <a:srgbClr val="000000"/>
                  </a:outerShdw>
                </a:effectLst>
              </a:defRPr>
            </a:lvl1pPr>
          </a:lstStyle>
          <a:p>
            <a:pPr lvl="0">
              <a:defRPr sz="1800">
                <a:solidFill>
                  <a:srgbClr val="000000"/>
                </a:solidFill>
                <a:effectLst/>
              </a:defRPr>
            </a:pPr>
            <a:r>
              <a:rPr sz="7200">
                <a:solidFill>
                  <a:srgbClr val="FFFFFF"/>
                </a:solidFill>
                <a:effectLst>
                  <a:outerShdw blurRad="12700" dist="25400" dir="2700000" rotWithShape="0">
                    <a:srgbClr val="000000"/>
                  </a:outerShdw>
                </a:effectLst>
              </a:rPr>
              <a:t>Language</a:t>
            </a:r>
          </a:p>
        </p:txBody>
      </p:sp>
      <p:sp>
        <p:nvSpPr>
          <p:cNvPr id="944" name="Shape 944"/>
          <p:cNvSpPr>
            <a:spLocks noGrp="1"/>
          </p:cNvSpPr>
          <p:nvPr>
            <p:ph type="body" idx="1"/>
          </p:nvPr>
        </p:nvSpPr>
        <p:spPr>
          <a:xfrm>
            <a:off x="809977" y="2131483"/>
            <a:ext cx="14624757" cy="7012518"/>
          </a:xfrm>
          <a:prstGeom prst="rect">
            <a:avLst/>
          </a:prstGeom>
        </p:spPr>
        <p:txBody>
          <a:bodyPr/>
          <a:lstStyle/>
          <a:p>
            <a:pPr marL="0" lvl="0" indent="0">
              <a:buClr>
                <a:srgbClr val="000000"/>
              </a:buClr>
              <a:buSzTx/>
              <a:buFont typeface="Arial"/>
              <a:buNone/>
              <a:defRPr sz="1800">
                <a:solidFill>
                  <a:srgbClr val="000000"/>
                </a:solidFill>
              </a:defRPr>
            </a:pPr>
            <a:r>
              <a:rPr sz="4800"/>
              <a:t>Using correct and appropriate language is very important</a:t>
            </a:r>
          </a:p>
          <a:p>
            <a:pPr marL="0" lvl="0" indent="0">
              <a:buClr>
                <a:srgbClr val="000000"/>
              </a:buClr>
              <a:buSzTx/>
              <a:buFont typeface="Arial"/>
              <a:buNone/>
              <a:defRPr sz="1800">
                <a:solidFill>
                  <a:srgbClr val="000000"/>
                </a:solidFill>
              </a:defRPr>
            </a:pPr>
            <a:r>
              <a:rPr sz="4800"/>
              <a:t>As for 2D shapes, properties define solids, not merely that “they look like it”</a:t>
            </a:r>
          </a:p>
          <a:p>
            <a:pPr marL="0" lvl="0" indent="0">
              <a:buClr>
                <a:srgbClr val="000000"/>
              </a:buClr>
              <a:buSzTx/>
              <a:buFont typeface="Arial"/>
              <a:buNone/>
              <a:defRPr sz="1800">
                <a:solidFill>
                  <a:srgbClr val="000000"/>
                </a:solidFill>
              </a:defRPr>
            </a:pPr>
            <a:r>
              <a:rPr sz="4800"/>
              <a:t>To talk about properties you need the language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 name="Shape 946"/>
          <p:cNvSpPr>
            <a:spLocks noGrp="1"/>
          </p:cNvSpPr>
          <p:nvPr>
            <p:ph type="title"/>
          </p:nvPr>
        </p:nvSpPr>
        <p:spPr>
          <a:xfrm>
            <a:off x="1219200" y="0"/>
            <a:ext cx="13817600" cy="1727200"/>
          </a:xfrm>
          <a:prstGeom prst="rect">
            <a:avLst/>
          </a:prstGeom>
          <a:solidFill>
            <a:srgbClr val="C578E9"/>
          </a:solidFill>
        </p:spPr>
        <p:txBody>
          <a:bodyPr>
            <a:normAutofit/>
          </a:bodyPr>
          <a:lstStyle>
            <a:lvl1pPr>
              <a:defRPr>
                <a:effectLst>
                  <a:outerShdw blurRad="12700" dist="25400" dir="2700000" rotWithShape="0">
                    <a:srgbClr val="000000"/>
                  </a:outerShdw>
                </a:effectLst>
              </a:defRPr>
            </a:lvl1pPr>
          </a:lstStyle>
          <a:p>
            <a:pPr lvl="0">
              <a:defRPr sz="1800">
                <a:solidFill>
                  <a:srgbClr val="000000"/>
                </a:solidFill>
                <a:effectLst/>
              </a:defRPr>
            </a:pPr>
            <a:r>
              <a:rPr sz="7200">
                <a:solidFill>
                  <a:srgbClr val="FFFFFF"/>
                </a:solidFill>
                <a:effectLst>
                  <a:outerShdw blurRad="12700" dist="25400" dir="2700000" rotWithShape="0">
                    <a:srgbClr val="000000"/>
                  </a:outerShdw>
                </a:effectLst>
              </a:rPr>
              <a:t>Language - Parts of Solids</a:t>
            </a:r>
          </a:p>
        </p:txBody>
      </p:sp>
      <p:sp>
        <p:nvSpPr>
          <p:cNvPr id="947" name="Shape 947"/>
          <p:cNvSpPr>
            <a:spLocks noGrp="1"/>
          </p:cNvSpPr>
          <p:nvPr>
            <p:ph type="body" idx="1"/>
          </p:nvPr>
        </p:nvSpPr>
        <p:spPr>
          <a:xfrm>
            <a:off x="386644" y="1358900"/>
            <a:ext cx="7569201" cy="7556500"/>
          </a:xfrm>
          <a:prstGeom prst="rect">
            <a:avLst/>
          </a:prstGeom>
        </p:spPr>
        <p:txBody>
          <a:bodyPr/>
          <a:lstStyle/>
          <a:p>
            <a:pPr marL="0" lvl="0" indent="0">
              <a:buClr>
                <a:srgbClr val="434ED6"/>
              </a:buClr>
              <a:buSzTx/>
              <a:buFont typeface="Arial"/>
              <a:buNone/>
              <a:defRPr sz="1800">
                <a:solidFill>
                  <a:srgbClr val="000000"/>
                </a:solidFill>
              </a:defRPr>
            </a:pPr>
            <a:r>
              <a:rPr sz="4800"/>
              <a:t>Face (try not to say ‘side’!). Only applies to flat surfaces. Names for faces often based on 2D shapes</a:t>
            </a:r>
          </a:p>
          <a:p>
            <a:pPr marL="0" lvl="0" indent="0">
              <a:buClr>
                <a:srgbClr val="434ED6"/>
              </a:buClr>
              <a:buSzTx/>
              <a:buFont typeface="Arial"/>
              <a:buNone/>
              <a:defRPr sz="1800">
                <a:solidFill>
                  <a:srgbClr val="000000"/>
                </a:solidFill>
              </a:defRPr>
            </a:pPr>
            <a:r>
              <a:rPr sz="4800"/>
              <a:t>Angle</a:t>
            </a:r>
          </a:p>
          <a:p>
            <a:pPr marL="0" lvl="0" indent="0">
              <a:buClr>
                <a:srgbClr val="434ED6"/>
              </a:buClr>
              <a:buSzTx/>
              <a:buFont typeface="Arial"/>
              <a:buNone/>
              <a:defRPr sz="1800">
                <a:solidFill>
                  <a:srgbClr val="000000"/>
                </a:solidFill>
              </a:defRPr>
            </a:pPr>
            <a:r>
              <a:rPr sz="4800"/>
              <a:t>Edge</a:t>
            </a:r>
          </a:p>
          <a:p>
            <a:pPr marL="0" lvl="0" indent="0">
              <a:buClr>
                <a:srgbClr val="434ED6"/>
              </a:buClr>
              <a:buSzTx/>
              <a:buFont typeface="Arial"/>
              <a:buNone/>
              <a:defRPr sz="1800">
                <a:solidFill>
                  <a:srgbClr val="000000"/>
                </a:solidFill>
              </a:defRPr>
            </a:pPr>
            <a:r>
              <a:rPr sz="4800"/>
              <a:t>Vertex (sometimes “corner”, plural “vertices”)</a:t>
            </a:r>
          </a:p>
        </p:txBody>
      </p:sp>
      <p:grpSp>
        <p:nvGrpSpPr>
          <p:cNvPr id="952" name="Group 952"/>
          <p:cNvGrpSpPr/>
          <p:nvPr/>
        </p:nvGrpSpPr>
        <p:grpSpPr>
          <a:xfrm>
            <a:off x="10549466" y="4305300"/>
            <a:ext cx="4165601" cy="3251200"/>
            <a:chOff x="0" y="0"/>
            <a:chExt cx="4165600" cy="3251200"/>
          </a:xfrm>
        </p:grpSpPr>
        <p:sp>
          <p:nvSpPr>
            <p:cNvPr id="948" name="Shape 948"/>
            <p:cNvSpPr/>
            <p:nvPr/>
          </p:nvSpPr>
          <p:spPr>
            <a:xfrm>
              <a:off x="0" y="0"/>
              <a:ext cx="3962400" cy="1422400"/>
            </a:xfrm>
            <a:custGeom>
              <a:avLst/>
              <a:gdLst/>
              <a:ahLst/>
              <a:cxnLst>
                <a:cxn ang="0">
                  <a:pos x="wd2" y="hd2"/>
                </a:cxn>
                <a:cxn ang="5400000">
                  <a:pos x="wd2" y="hd2"/>
                </a:cxn>
                <a:cxn ang="10800000">
                  <a:pos x="wd2" y="hd2"/>
                </a:cxn>
                <a:cxn ang="16200000">
                  <a:pos x="wd2" y="hd2"/>
                </a:cxn>
              </a:cxnLst>
              <a:rect l="0" t="0" r="r" b="b"/>
              <a:pathLst>
                <a:path w="21600" h="21600" extrusionOk="0">
                  <a:moveTo>
                    <a:pt x="0" y="16971"/>
                  </a:moveTo>
                  <a:lnTo>
                    <a:pt x="7200" y="1543"/>
                  </a:lnTo>
                  <a:lnTo>
                    <a:pt x="15508" y="0"/>
                  </a:lnTo>
                  <a:lnTo>
                    <a:pt x="21600" y="10800"/>
                  </a:lnTo>
                  <a:lnTo>
                    <a:pt x="15508" y="18514"/>
                  </a:lnTo>
                  <a:lnTo>
                    <a:pt x="4431" y="21600"/>
                  </a:lnTo>
                  <a:lnTo>
                    <a:pt x="0" y="16971"/>
                  </a:lnTo>
                  <a:close/>
                </a:path>
              </a:pathLst>
            </a:custGeom>
            <a:solidFill>
              <a:srgbClr val="000000"/>
            </a:solidFill>
            <a:ln w="12700" cap="flat">
              <a:noFill/>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949" name="Shape 949"/>
            <p:cNvSpPr/>
            <p:nvPr/>
          </p:nvSpPr>
          <p:spPr>
            <a:xfrm>
              <a:off x="0" y="1117600"/>
              <a:ext cx="1016000" cy="213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80" y="3086"/>
                  </a:lnTo>
                  <a:lnTo>
                    <a:pt x="21600" y="21600"/>
                  </a:lnTo>
                  <a:lnTo>
                    <a:pt x="4320" y="18514"/>
                  </a:lnTo>
                  <a:lnTo>
                    <a:pt x="0" y="0"/>
                  </a:lnTo>
                  <a:close/>
                </a:path>
              </a:pathLst>
            </a:custGeom>
            <a:solidFill>
              <a:srgbClr val="2C2D3F"/>
            </a:solidFill>
            <a:ln w="9525" cap="flat">
              <a:solidFill>
                <a:srgbClr val="2C2D3F"/>
              </a:solidFill>
              <a:prstDash val="solid"/>
              <a:round/>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950" name="Shape 950"/>
            <p:cNvSpPr/>
            <p:nvPr/>
          </p:nvSpPr>
          <p:spPr>
            <a:xfrm>
              <a:off x="812800" y="1219200"/>
              <a:ext cx="2235200" cy="2032000"/>
            </a:xfrm>
            <a:custGeom>
              <a:avLst/>
              <a:gdLst/>
              <a:ahLst/>
              <a:cxnLst>
                <a:cxn ang="0">
                  <a:pos x="wd2" y="hd2"/>
                </a:cxn>
                <a:cxn ang="5400000">
                  <a:pos x="wd2" y="hd2"/>
                </a:cxn>
                <a:cxn ang="10800000">
                  <a:pos x="wd2" y="hd2"/>
                </a:cxn>
                <a:cxn ang="16200000">
                  <a:pos x="wd2" y="hd2"/>
                </a:cxn>
              </a:cxnLst>
              <a:rect l="0" t="0" r="r" b="b"/>
              <a:pathLst>
                <a:path w="21600" h="21600" extrusionOk="0">
                  <a:moveTo>
                    <a:pt x="0" y="2160"/>
                  </a:moveTo>
                  <a:lnTo>
                    <a:pt x="19636" y="0"/>
                  </a:lnTo>
                  <a:lnTo>
                    <a:pt x="21600" y="19440"/>
                  </a:lnTo>
                  <a:lnTo>
                    <a:pt x="1964" y="21600"/>
                  </a:lnTo>
                  <a:lnTo>
                    <a:pt x="0" y="2160"/>
                  </a:lnTo>
                  <a:close/>
                </a:path>
              </a:pathLst>
            </a:custGeom>
            <a:solidFill>
              <a:srgbClr val="50A0E1">
                <a:alpha val="70000"/>
              </a:srgbClr>
            </a:solidFill>
            <a:ln w="9525" cap="flat">
              <a:solidFill>
                <a:srgbClr val="00D2A9"/>
              </a:solidFill>
              <a:prstDash val="solid"/>
              <a:round/>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951" name="Shape 951"/>
            <p:cNvSpPr/>
            <p:nvPr/>
          </p:nvSpPr>
          <p:spPr>
            <a:xfrm>
              <a:off x="2844800" y="711200"/>
              <a:ext cx="1320800" cy="2336800"/>
            </a:xfrm>
            <a:custGeom>
              <a:avLst/>
              <a:gdLst/>
              <a:ahLst/>
              <a:cxnLst>
                <a:cxn ang="0">
                  <a:pos x="wd2" y="hd2"/>
                </a:cxn>
                <a:cxn ang="5400000">
                  <a:pos x="wd2" y="hd2"/>
                </a:cxn>
                <a:cxn ang="10800000">
                  <a:pos x="wd2" y="hd2"/>
                </a:cxn>
                <a:cxn ang="16200000">
                  <a:pos x="wd2" y="hd2"/>
                </a:cxn>
              </a:cxnLst>
              <a:rect l="0" t="0" r="r" b="b"/>
              <a:pathLst>
                <a:path w="21600" h="21600" extrusionOk="0">
                  <a:moveTo>
                    <a:pt x="0" y="4696"/>
                  </a:moveTo>
                  <a:lnTo>
                    <a:pt x="18277" y="0"/>
                  </a:lnTo>
                  <a:lnTo>
                    <a:pt x="21600" y="16904"/>
                  </a:lnTo>
                  <a:lnTo>
                    <a:pt x="3323" y="21600"/>
                  </a:lnTo>
                  <a:lnTo>
                    <a:pt x="0" y="4696"/>
                  </a:lnTo>
                  <a:close/>
                </a:path>
              </a:pathLst>
            </a:custGeom>
            <a:solidFill>
              <a:srgbClr val="FF4C00"/>
            </a:solidFill>
            <a:ln w="9525" cap="flat">
              <a:solidFill>
                <a:srgbClr val="FF4C00"/>
              </a:solidFill>
              <a:prstDash val="solid"/>
              <a:round/>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grpSp>
      <p:grpSp>
        <p:nvGrpSpPr>
          <p:cNvPr id="955" name="Group 955"/>
          <p:cNvGrpSpPr/>
          <p:nvPr/>
        </p:nvGrpSpPr>
        <p:grpSpPr>
          <a:xfrm>
            <a:off x="7623810" y="7188200"/>
            <a:ext cx="5021157" cy="977900"/>
            <a:chOff x="4167" y="0"/>
            <a:chExt cx="5021156" cy="977900"/>
          </a:xfrm>
        </p:grpSpPr>
        <p:sp>
          <p:nvSpPr>
            <p:cNvPr id="953" name="Shape 953"/>
            <p:cNvSpPr/>
            <p:nvPr/>
          </p:nvSpPr>
          <p:spPr>
            <a:xfrm>
              <a:off x="4167" y="533400"/>
              <a:ext cx="651918" cy="444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defTabSz="546100">
                <a:buClr>
                  <a:srgbClr val="7B36FF"/>
                </a:buClr>
                <a:buFont typeface="Calibri"/>
                <a:defRPr sz="2400" b="1">
                  <a:solidFill>
                    <a:srgbClr val="7B36FF"/>
                  </a:solidFill>
                  <a:uFill>
                    <a:solidFill>
                      <a:srgbClr val="7B36FF"/>
                    </a:solidFill>
                  </a:uFill>
                  <a:latin typeface="Calibri"/>
                  <a:ea typeface="Calibri"/>
                  <a:cs typeface="Calibri"/>
                  <a:sym typeface="Calibri"/>
                </a:defRPr>
              </a:lvl1pPr>
            </a:lstStyle>
            <a:p>
              <a:pPr lvl="0">
                <a:defRPr sz="1800" b="0">
                  <a:solidFill>
                    <a:srgbClr val="000000"/>
                  </a:solidFill>
                  <a:uFillTx/>
                </a:defRPr>
              </a:pPr>
              <a:r>
                <a:rPr sz="2400" b="1">
                  <a:solidFill>
                    <a:srgbClr val="7B36FF"/>
                  </a:solidFill>
                  <a:uFill>
                    <a:solidFill>
                      <a:srgbClr val="7B36FF"/>
                    </a:solidFill>
                  </a:uFill>
                </a:rPr>
                <a:t>Face</a:t>
              </a:r>
            </a:p>
          </p:txBody>
        </p:sp>
        <p:sp>
          <p:nvSpPr>
            <p:cNvPr id="954" name="Shape 954"/>
            <p:cNvSpPr/>
            <p:nvPr/>
          </p:nvSpPr>
          <p:spPr>
            <a:xfrm flipV="1">
              <a:off x="859723" y="0"/>
              <a:ext cx="4165601" cy="812800"/>
            </a:xfrm>
            <a:prstGeom prst="line">
              <a:avLst/>
            </a:prstGeom>
            <a:noFill/>
            <a:ln w="28575" cap="flat">
              <a:solidFill>
                <a:srgbClr val="7B36FF"/>
              </a:solidFill>
              <a:prstDash val="solid"/>
              <a:round/>
              <a:tailEnd type="triangle" w="med" len="med"/>
            </a:ln>
            <a:effectLst/>
          </p:spPr>
          <p:txBody>
            <a:bodyPr wrap="square" lIns="0" tIns="0" rIns="0" bIns="0" numCol="1" anchor="ctr">
              <a:noAutofit/>
            </a:bodyPr>
            <a:lstStyle/>
            <a:p>
              <a:pPr lvl="0"/>
              <a:endParaRPr/>
            </a:p>
          </p:txBody>
        </p:sp>
      </p:grpSp>
      <p:grpSp>
        <p:nvGrpSpPr>
          <p:cNvPr id="958" name="Group 958"/>
          <p:cNvGrpSpPr/>
          <p:nvPr/>
        </p:nvGrpSpPr>
        <p:grpSpPr>
          <a:xfrm>
            <a:off x="8208010" y="4241800"/>
            <a:ext cx="3090757" cy="584200"/>
            <a:chOff x="3869" y="0"/>
            <a:chExt cx="3090756" cy="584200"/>
          </a:xfrm>
        </p:grpSpPr>
        <p:sp>
          <p:nvSpPr>
            <p:cNvPr id="956" name="Shape 956"/>
            <p:cNvSpPr/>
            <p:nvPr/>
          </p:nvSpPr>
          <p:spPr>
            <a:xfrm>
              <a:off x="3869" y="0"/>
              <a:ext cx="691357" cy="444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defTabSz="546100">
                <a:buClr>
                  <a:srgbClr val="7B36FF"/>
                </a:buClr>
                <a:buFont typeface="Calibri"/>
                <a:defRPr sz="2400" b="1">
                  <a:solidFill>
                    <a:srgbClr val="7B36FF"/>
                  </a:solidFill>
                  <a:uFill>
                    <a:solidFill>
                      <a:srgbClr val="7B36FF"/>
                    </a:solidFill>
                  </a:uFill>
                  <a:latin typeface="Calibri"/>
                  <a:ea typeface="Calibri"/>
                  <a:cs typeface="Calibri"/>
                  <a:sym typeface="Calibri"/>
                </a:defRPr>
              </a:lvl1pPr>
            </a:lstStyle>
            <a:p>
              <a:pPr lvl="0">
                <a:defRPr sz="1800" b="0">
                  <a:solidFill>
                    <a:srgbClr val="000000"/>
                  </a:solidFill>
                  <a:uFillTx/>
                </a:defRPr>
              </a:pPr>
              <a:r>
                <a:rPr sz="2400" b="1">
                  <a:solidFill>
                    <a:srgbClr val="7B36FF"/>
                  </a:solidFill>
                  <a:uFill>
                    <a:solidFill>
                      <a:srgbClr val="7B36FF"/>
                    </a:solidFill>
                  </a:uFill>
                </a:rPr>
                <a:t>Edge</a:t>
              </a:r>
            </a:p>
          </p:txBody>
        </p:sp>
        <p:sp>
          <p:nvSpPr>
            <p:cNvPr id="957" name="Shape 957"/>
            <p:cNvSpPr/>
            <p:nvPr/>
          </p:nvSpPr>
          <p:spPr>
            <a:xfrm>
              <a:off x="961025" y="279400"/>
              <a:ext cx="2133601" cy="304800"/>
            </a:xfrm>
            <a:prstGeom prst="line">
              <a:avLst/>
            </a:prstGeom>
            <a:noFill/>
            <a:ln w="28575" cap="flat">
              <a:solidFill>
                <a:srgbClr val="7B36FF"/>
              </a:solidFill>
              <a:prstDash val="solid"/>
              <a:round/>
              <a:tailEnd type="triangle" w="med" len="med"/>
            </a:ln>
            <a:effectLst/>
          </p:spPr>
          <p:txBody>
            <a:bodyPr wrap="square" lIns="0" tIns="0" rIns="0" bIns="0" numCol="1" anchor="ctr">
              <a:noAutofit/>
            </a:bodyPr>
            <a:lstStyle/>
            <a:p>
              <a:pPr lvl="0"/>
              <a:endParaRPr/>
            </a:p>
          </p:txBody>
        </p:sp>
      </p:grpSp>
      <p:grpSp>
        <p:nvGrpSpPr>
          <p:cNvPr id="961" name="Group 961"/>
          <p:cNvGrpSpPr/>
          <p:nvPr/>
        </p:nvGrpSpPr>
        <p:grpSpPr>
          <a:xfrm>
            <a:off x="13419667" y="2819400"/>
            <a:ext cx="1879211" cy="1498600"/>
            <a:chOff x="0" y="0"/>
            <a:chExt cx="1879209" cy="1498600"/>
          </a:xfrm>
        </p:grpSpPr>
        <p:sp>
          <p:nvSpPr>
            <p:cNvPr id="959" name="Shape 959"/>
            <p:cNvSpPr/>
            <p:nvPr/>
          </p:nvSpPr>
          <p:spPr>
            <a:xfrm>
              <a:off x="973242" y="0"/>
              <a:ext cx="905968" cy="444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defTabSz="546100">
                <a:buClr>
                  <a:srgbClr val="7B36FF"/>
                </a:buClr>
                <a:buFont typeface="Calibri"/>
                <a:defRPr sz="2400" b="1">
                  <a:solidFill>
                    <a:srgbClr val="7B36FF"/>
                  </a:solidFill>
                  <a:uFill>
                    <a:solidFill>
                      <a:srgbClr val="7B36FF"/>
                    </a:solidFill>
                  </a:uFill>
                  <a:latin typeface="Calibri"/>
                  <a:ea typeface="Calibri"/>
                  <a:cs typeface="Calibri"/>
                  <a:sym typeface="Calibri"/>
                </a:defRPr>
              </a:lvl1pPr>
            </a:lstStyle>
            <a:p>
              <a:pPr lvl="0">
                <a:defRPr sz="1800" b="0">
                  <a:solidFill>
                    <a:srgbClr val="000000"/>
                  </a:solidFill>
                  <a:uFillTx/>
                </a:defRPr>
              </a:pPr>
              <a:r>
                <a:rPr sz="2400" b="1">
                  <a:solidFill>
                    <a:srgbClr val="7B36FF"/>
                  </a:solidFill>
                  <a:uFill>
                    <a:solidFill>
                      <a:srgbClr val="7B36FF"/>
                    </a:solidFill>
                  </a:uFill>
                </a:rPr>
                <a:t>Vertex</a:t>
              </a:r>
            </a:p>
          </p:txBody>
        </p:sp>
        <p:sp>
          <p:nvSpPr>
            <p:cNvPr id="960" name="Shape 960"/>
            <p:cNvSpPr/>
            <p:nvPr/>
          </p:nvSpPr>
          <p:spPr>
            <a:xfrm flipH="1">
              <a:off x="0" y="482600"/>
              <a:ext cx="1422400" cy="1016000"/>
            </a:xfrm>
            <a:prstGeom prst="line">
              <a:avLst/>
            </a:prstGeom>
            <a:noFill/>
            <a:ln w="28575" cap="flat">
              <a:solidFill>
                <a:srgbClr val="7B36FF"/>
              </a:solidFill>
              <a:prstDash val="solid"/>
              <a:round/>
              <a:tailEnd type="triangle" w="med" len="med"/>
            </a:ln>
            <a:effectLst/>
          </p:spPr>
          <p:txBody>
            <a:bodyPr wrap="square" lIns="0" tIns="0" rIns="0" bIns="0" numCol="1" anchor="ctr">
              <a:noAutofit/>
            </a:bodyPr>
            <a:lstStyle/>
            <a:p>
              <a:pPr lvl="0"/>
              <a:endParaRPr/>
            </a:p>
          </p:txBody>
        </p:sp>
      </p:grpSp>
      <p:grpSp>
        <p:nvGrpSpPr>
          <p:cNvPr id="965" name="Group 965"/>
          <p:cNvGrpSpPr/>
          <p:nvPr/>
        </p:nvGrpSpPr>
        <p:grpSpPr>
          <a:xfrm>
            <a:off x="6823710" y="5422900"/>
            <a:ext cx="7103958" cy="2095501"/>
            <a:chOff x="0" y="0"/>
            <a:chExt cx="7103956" cy="2095499"/>
          </a:xfrm>
        </p:grpSpPr>
        <p:sp>
          <p:nvSpPr>
            <p:cNvPr id="962" name="Shape 962"/>
            <p:cNvSpPr/>
            <p:nvPr/>
          </p:nvSpPr>
          <p:spPr>
            <a:xfrm>
              <a:off x="0" y="1651000"/>
              <a:ext cx="809973" cy="444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defTabSz="546100">
                <a:buClr>
                  <a:srgbClr val="7B36FF"/>
                </a:buClr>
                <a:buFont typeface="Calibri"/>
                <a:defRPr sz="2400" b="1">
                  <a:solidFill>
                    <a:srgbClr val="7B36FF"/>
                  </a:solidFill>
                  <a:uFill>
                    <a:solidFill>
                      <a:srgbClr val="7B36FF"/>
                    </a:solidFill>
                  </a:uFill>
                  <a:latin typeface="Calibri"/>
                  <a:ea typeface="Calibri"/>
                  <a:cs typeface="Calibri"/>
                  <a:sym typeface="Calibri"/>
                </a:defRPr>
              </a:lvl1pPr>
            </a:lstStyle>
            <a:p>
              <a:pPr lvl="0">
                <a:defRPr sz="1800" b="0">
                  <a:solidFill>
                    <a:srgbClr val="000000"/>
                  </a:solidFill>
                  <a:uFillTx/>
                </a:defRPr>
              </a:pPr>
              <a:r>
                <a:rPr sz="2400" b="1">
                  <a:solidFill>
                    <a:srgbClr val="7B36FF"/>
                  </a:solidFill>
                  <a:uFill>
                    <a:solidFill>
                      <a:srgbClr val="7B36FF"/>
                    </a:solidFill>
                  </a:uFill>
                </a:rPr>
                <a:t>Angle</a:t>
              </a:r>
            </a:p>
          </p:txBody>
        </p:sp>
        <p:sp>
          <p:nvSpPr>
            <p:cNvPr id="963" name="Shape 963"/>
            <p:cNvSpPr/>
            <p:nvPr/>
          </p:nvSpPr>
          <p:spPr>
            <a:xfrm flipV="1">
              <a:off x="957156" y="203200"/>
              <a:ext cx="5588001" cy="1727200"/>
            </a:xfrm>
            <a:prstGeom prst="line">
              <a:avLst/>
            </a:prstGeom>
            <a:noFill/>
            <a:ln w="28575" cap="flat">
              <a:solidFill>
                <a:srgbClr val="7B36FF"/>
              </a:solidFill>
              <a:prstDash val="solid"/>
              <a:round/>
              <a:tailEnd type="triangle" w="med" len="med"/>
            </a:ln>
            <a:effectLst/>
          </p:spPr>
          <p:txBody>
            <a:bodyPr wrap="square" lIns="0" tIns="0" rIns="0" bIns="0" numCol="1" anchor="ctr">
              <a:noAutofit/>
            </a:bodyPr>
            <a:lstStyle/>
            <a:p>
              <a:pPr lvl="0"/>
              <a:endParaRPr/>
            </a:p>
          </p:txBody>
        </p:sp>
        <p:sp>
          <p:nvSpPr>
            <p:cNvPr id="964" name="Shape 964"/>
            <p:cNvSpPr/>
            <p:nvPr/>
          </p:nvSpPr>
          <p:spPr>
            <a:xfrm>
              <a:off x="6170355" y="0"/>
              <a:ext cx="933602" cy="313809"/>
            </a:xfrm>
            <a:custGeom>
              <a:avLst/>
              <a:gdLst/>
              <a:ahLst/>
              <a:cxnLst>
                <a:cxn ang="0">
                  <a:pos x="wd2" y="hd2"/>
                </a:cxn>
                <a:cxn ang="5400000">
                  <a:pos x="wd2" y="hd2"/>
                </a:cxn>
                <a:cxn ang="10800000">
                  <a:pos x="wd2" y="hd2"/>
                </a:cxn>
                <a:cxn ang="16200000">
                  <a:pos x="wd2" y="hd2"/>
                </a:cxn>
              </a:cxnLst>
              <a:rect l="0" t="0" r="r" b="b"/>
              <a:pathLst>
                <a:path w="20893" h="20015" extrusionOk="0">
                  <a:moveTo>
                    <a:pt x="430" y="0"/>
                  </a:moveTo>
                  <a:cubicBezTo>
                    <a:pt x="-139" y="8640"/>
                    <a:pt x="-707" y="17280"/>
                    <a:pt x="2704" y="19440"/>
                  </a:cubicBezTo>
                  <a:cubicBezTo>
                    <a:pt x="6114" y="21600"/>
                    <a:pt x="13504" y="17280"/>
                    <a:pt x="20893" y="12960"/>
                  </a:cubicBezTo>
                </a:path>
              </a:pathLst>
            </a:custGeom>
            <a:noFill/>
            <a:ln w="9525" cap="flat">
              <a:solidFill>
                <a:srgbClr val="BFBFBF"/>
              </a:solidFill>
              <a:prstDash val="solid"/>
              <a:round/>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gr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947">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94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94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94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94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2" nodeType="clickEffect">
                                  <p:stCondLst>
                                    <p:cond delay="0"/>
                                  </p:stCondLst>
                                  <p:iterate>
                                    <p:tmAbs val="0"/>
                                  </p:iterate>
                                  <p:childTnLst>
                                    <p:set>
                                      <p:cBhvr>
                                        <p:cTn id="24" fill="hold"/>
                                        <p:tgtEl>
                                          <p:spTgt spid="95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3" nodeType="clickEffect">
                                  <p:stCondLst>
                                    <p:cond delay="0"/>
                                  </p:stCondLst>
                                  <p:iterate>
                                    <p:tmAbs val="0"/>
                                  </p:iterate>
                                  <p:childTnLst>
                                    <p:set>
                                      <p:cBhvr>
                                        <p:cTn id="28" fill="hold"/>
                                        <p:tgtEl>
                                          <p:spTgt spid="95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4" nodeType="clickEffect">
                                  <p:stCondLst>
                                    <p:cond delay="0"/>
                                  </p:stCondLst>
                                  <p:iterate>
                                    <p:tmAbs val="0"/>
                                  </p:iterate>
                                  <p:childTnLst>
                                    <p:set>
                                      <p:cBhvr>
                                        <p:cTn id="32" fill="hold"/>
                                        <p:tgtEl>
                                          <p:spTgt spid="95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5" nodeType="clickEffect">
                                  <p:stCondLst>
                                    <p:cond delay="0"/>
                                  </p:stCondLst>
                                  <p:iterate>
                                    <p:tmAbs val="0"/>
                                  </p:iterate>
                                  <p:childTnLst>
                                    <p:set>
                                      <p:cBhvr>
                                        <p:cTn id="36" fill="hold"/>
                                        <p:tgtEl>
                                          <p:spTgt spid="96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6" nodeType="clickEffect">
                                  <p:stCondLst>
                                    <p:cond delay="0"/>
                                  </p:stCondLst>
                                  <p:iterate>
                                    <p:tmAbs val="0"/>
                                  </p:iterate>
                                  <p:childTnLst>
                                    <p:set>
                                      <p:cBhvr>
                                        <p:cTn id="40" fill="hold"/>
                                        <p:tgtEl>
                                          <p:spTgt spid="9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7" grpId="1" build="p" animBg="1" advAuto="0"/>
      <p:bldP spid="952" grpId="2" animBg="1" advAuto="0"/>
      <p:bldP spid="955" grpId="3" animBg="1" advAuto="0"/>
      <p:bldP spid="958" grpId="4" animBg="1" advAuto="0"/>
      <p:bldP spid="961" grpId="5" animBg="1" advAuto="0"/>
      <p:bldP spid="965" grpId="6" animBg="1" advAuto="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 name="Shape 967"/>
          <p:cNvSpPr>
            <a:spLocks noGrp="1"/>
          </p:cNvSpPr>
          <p:nvPr>
            <p:ph type="title"/>
          </p:nvPr>
        </p:nvSpPr>
        <p:spPr>
          <a:prstGeom prst="rect">
            <a:avLst/>
          </a:prstGeom>
          <a:solidFill>
            <a:srgbClr val="C578E9"/>
          </a:solidFill>
        </p:spPr>
        <p:txBody>
          <a:bodyPr/>
          <a:lstStyle>
            <a:lvl1pPr>
              <a:defRPr>
                <a:effectLst>
                  <a:outerShdw blurRad="12700" dist="25400" dir="2700000" rotWithShape="0">
                    <a:srgbClr val="000000"/>
                  </a:outerShdw>
                </a:effectLst>
              </a:defRPr>
            </a:lvl1pPr>
          </a:lstStyle>
          <a:p>
            <a:pPr lvl="0">
              <a:defRPr sz="1800">
                <a:solidFill>
                  <a:srgbClr val="000000"/>
                </a:solidFill>
                <a:effectLst/>
              </a:defRPr>
            </a:pPr>
            <a:r>
              <a:rPr sz="7200">
                <a:solidFill>
                  <a:srgbClr val="FFFFFF"/>
                </a:solidFill>
                <a:effectLst>
                  <a:outerShdw blurRad="12700" dist="25400" dir="2700000" rotWithShape="0">
                    <a:srgbClr val="000000"/>
                  </a:outerShdw>
                </a:effectLst>
              </a:rPr>
              <a:t>Language - Types of Solids</a:t>
            </a:r>
          </a:p>
        </p:txBody>
      </p:sp>
      <p:sp>
        <p:nvSpPr>
          <p:cNvPr id="968" name="Shape 968"/>
          <p:cNvSpPr>
            <a:spLocks noGrp="1"/>
          </p:cNvSpPr>
          <p:nvPr>
            <p:ph type="body" idx="1"/>
          </p:nvPr>
        </p:nvSpPr>
        <p:spPr>
          <a:prstGeom prst="rect">
            <a:avLst/>
          </a:prstGeom>
        </p:spPr>
        <p:txBody>
          <a:bodyPr/>
          <a:lstStyle/>
          <a:p>
            <a:pPr marL="0" lvl="0" indent="0">
              <a:buClr>
                <a:srgbClr val="000000"/>
              </a:buClr>
              <a:buSzTx/>
              <a:buFont typeface="Arial"/>
              <a:buNone/>
              <a:defRPr sz="1800">
                <a:solidFill>
                  <a:srgbClr val="000000"/>
                </a:solidFill>
              </a:defRPr>
            </a:pPr>
            <a:r>
              <a:rPr sz="4800"/>
              <a:t>Prisms and pyramids</a:t>
            </a:r>
          </a:p>
          <a:p>
            <a:pPr marL="0" lvl="0" indent="0">
              <a:buClr>
                <a:srgbClr val="000000"/>
              </a:buClr>
              <a:buSzTx/>
              <a:buFont typeface="Arial"/>
              <a:buNone/>
              <a:defRPr sz="1800">
                <a:solidFill>
                  <a:srgbClr val="000000"/>
                </a:solidFill>
              </a:defRPr>
            </a:pPr>
            <a:r>
              <a:rPr sz="4800"/>
              <a:t>Sphere, cylinder, cone, cube</a:t>
            </a:r>
          </a:p>
          <a:p>
            <a:pPr marL="0" lvl="0" indent="0">
              <a:buClr>
                <a:srgbClr val="000000"/>
              </a:buClr>
              <a:buSzTx/>
              <a:buFont typeface="Arial"/>
              <a:buNone/>
              <a:defRPr sz="1800">
                <a:solidFill>
                  <a:srgbClr val="000000"/>
                </a:solidFill>
              </a:defRPr>
            </a:pPr>
            <a:r>
              <a:rPr sz="4800"/>
              <a:t>Polyhedron</a:t>
            </a:r>
          </a:p>
          <a:p>
            <a:pPr marL="0" lvl="1" indent="497840">
              <a:buClr>
                <a:srgbClr val="000000"/>
              </a:buClr>
              <a:buSzTx/>
              <a:buFont typeface="Arial"/>
              <a:buNone/>
              <a:defRPr sz="1800">
                <a:solidFill>
                  <a:srgbClr val="000000"/>
                </a:solidFill>
              </a:defRPr>
            </a:pPr>
            <a:r>
              <a:rPr sz="4800"/>
              <a:t>- 3D shape made of 2D polygonal faces</a:t>
            </a:r>
          </a:p>
          <a:p>
            <a:pPr marL="0" lvl="1" indent="497840">
              <a:buClr>
                <a:srgbClr val="000000"/>
              </a:buClr>
              <a:buSzTx/>
              <a:buFont typeface="Arial"/>
              <a:buNone/>
              <a:defRPr sz="1800">
                <a:solidFill>
                  <a:srgbClr val="000000"/>
                </a:solidFill>
              </a:defRPr>
            </a:pPr>
            <a:r>
              <a:rPr sz="4800"/>
              <a:t>- Plural is “polyhedra”</a:t>
            </a:r>
          </a:p>
          <a:p>
            <a:pPr marL="0" lvl="1" indent="497840">
              <a:buClr>
                <a:srgbClr val="434ED6"/>
              </a:buClr>
              <a:buSzTx/>
              <a:buFont typeface="Arial"/>
              <a:buNone/>
              <a:defRPr sz="1800">
                <a:solidFill>
                  <a:srgbClr val="000000"/>
                </a:solidFill>
              </a:defRPr>
            </a:pPr>
            <a:r>
              <a:rPr sz="4800"/>
              <a:t>- Regular polyhedra (Platonic solids)</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968">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96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96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968">
                                            <p:txEl>
                                              <p:pRg st="2" end="2"/>
                                            </p:txEl>
                                          </p:spTgt>
                                        </p:tgtEl>
                                        <p:attrNameLst>
                                          <p:attrName>style.visibility</p:attrName>
                                        </p:attrNameLst>
                                      </p:cBhvr>
                                      <p:to>
                                        <p:strVal val="visible"/>
                                      </p:to>
                                    </p:set>
                                  </p:childTnLst>
                                </p:cTn>
                              </p:par>
                              <p:par>
                                <p:cTn id="17" presetID="1" presetClass="entr" presetSubtype="0" fill="hold" grpId="1">
                                  <p:stCondLst>
                                    <p:cond delay="0"/>
                                  </p:stCondLst>
                                  <p:iterate>
                                    <p:tmAbs val="0"/>
                                  </p:iterate>
                                  <p:childTnLst>
                                    <p:set>
                                      <p:cBhvr>
                                        <p:cTn id="18" fill="hold"/>
                                        <p:tgtEl>
                                          <p:spTgt spid="968">
                                            <p:txEl>
                                              <p:pRg st="3" end="3"/>
                                            </p:txEl>
                                          </p:spTgt>
                                        </p:tgtEl>
                                        <p:attrNameLst>
                                          <p:attrName>style.visibility</p:attrName>
                                        </p:attrNameLst>
                                      </p:cBhvr>
                                      <p:to>
                                        <p:strVal val="visible"/>
                                      </p:to>
                                    </p:set>
                                  </p:childTnLst>
                                </p:cTn>
                              </p:par>
                              <p:par>
                                <p:cTn id="19" presetID="1" presetClass="entr" presetSubtype="0" fill="hold" grpId="1">
                                  <p:stCondLst>
                                    <p:cond delay="0"/>
                                  </p:stCondLst>
                                  <p:iterate>
                                    <p:tmAbs val="0"/>
                                  </p:iterate>
                                  <p:childTnLst>
                                    <p:set>
                                      <p:cBhvr>
                                        <p:cTn id="20" fill="hold"/>
                                        <p:tgtEl>
                                          <p:spTgt spid="968">
                                            <p:txEl>
                                              <p:pRg st="4" end="4"/>
                                            </p:txEl>
                                          </p:spTgt>
                                        </p:tgtEl>
                                        <p:attrNameLst>
                                          <p:attrName>style.visibility</p:attrName>
                                        </p:attrNameLst>
                                      </p:cBhvr>
                                      <p:to>
                                        <p:strVal val="visible"/>
                                      </p:to>
                                    </p:set>
                                  </p:childTnLst>
                                </p:cTn>
                              </p:par>
                              <p:par>
                                <p:cTn id="21" presetID="1" presetClass="entr" presetSubtype="0" fill="hold" grpId="1">
                                  <p:stCondLst>
                                    <p:cond delay="0"/>
                                  </p:stCondLst>
                                  <p:iterate>
                                    <p:tmAbs val="0"/>
                                  </p:iterate>
                                  <p:childTnLst>
                                    <p:set>
                                      <p:cBhvr>
                                        <p:cTn id="22" fill="hold"/>
                                        <p:tgtEl>
                                          <p:spTgt spid="96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8" grpId="1" build="p"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hape 250"/>
          <p:cNvSpPr>
            <a:spLocks noGrp="1"/>
          </p:cNvSpPr>
          <p:nvPr>
            <p:ph type="body" idx="1"/>
          </p:nvPr>
        </p:nvSpPr>
        <p:spPr>
          <a:xfrm>
            <a:off x="-88900" y="1866900"/>
            <a:ext cx="16332200" cy="7264400"/>
          </a:xfrm>
          <a:prstGeom prst="rect">
            <a:avLst/>
          </a:prstGeom>
        </p:spPr>
        <p:txBody>
          <a:bodyPr/>
          <a:lstStyle/>
          <a:p>
            <a:pPr marL="511386" lvl="0" indent="-457200">
              <a:lnSpc>
                <a:spcPct val="90000"/>
              </a:lnSpc>
              <a:spcBef>
                <a:spcPts val="0"/>
              </a:spcBef>
              <a:buClr>
                <a:srgbClr val="000000"/>
              </a:buClr>
              <a:buSzTx/>
              <a:buFont typeface="Arial"/>
              <a:buNone/>
              <a:defRPr sz="1800">
                <a:uFillTx/>
              </a:defRPr>
            </a:pPr>
            <a:r>
              <a:rPr sz="3600">
                <a:uFill>
                  <a:solidFill/>
                </a:uFill>
              </a:rPr>
              <a:t>Year 5 CD 5. Transformations</a:t>
            </a:r>
          </a:p>
          <a:p>
            <a:pPr marL="511386" lvl="0" indent="-457200">
              <a:lnSpc>
                <a:spcPct val="90000"/>
              </a:lnSpc>
              <a:spcBef>
                <a:spcPts val="0"/>
              </a:spcBef>
              <a:buClr>
                <a:srgbClr val="000000"/>
              </a:buClr>
              <a:buSzTx/>
              <a:buFont typeface="Arial"/>
              <a:buNone/>
              <a:defRPr sz="1800">
                <a:uFillTx/>
              </a:defRPr>
            </a:pPr>
            <a:r>
              <a:rPr sz="3600">
                <a:uFill>
                  <a:solidFill/>
                </a:uFill>
              </a:rPr>
              <a:t>Visualise, demonstrate and describe the effects of translations, reflections, and rotations of two-dimensional shapes and describe line and simple rotational symmetry, including using ICT</a:t>
            </a:r>
          </a:p>
          <a:p>
            <a:pPr marL="511386" lvl="0" indent="-457200">
              <a:lnSpc>
                <a:spcPct val="90000"/>
              </a:lnSpc>
              <a:spcBef>
                <a:spcPts val="0"/>
              </a:spcBef>
              <a:buClr>
                <a:srgbClr val="000000"/>
              </a:buClr>
              <a:buSzTx/>
              <a:buFont typeface="Arial"/>
              <a:buNone/>
              <a:defRPr sz="1800">
                <a:uFillTx/>
              </a:defRPr>
            </a:pPr>
            <a:r>
              <a:rPr sz="3600">
                <a:uFill>
                  <a:solidFill/>
                </a:uFill>
              </a:rPr>
              <a:t>Year 6 CD7. Transformation and symmetry</a:t>
            </a:r>
          </a:p>
          <a:p>
            <a:pPr marL="511386" lvl="0" indent="-457200">
              <a:lnSpc>
                <a:spcPct val="90000"/>
              </a:lnSpc>
              <a:spcBef>
                <a:spcPts val="0"/>
              </a:spcBef>
              <a:buClr>
                <a:srgbClr val="000000"/>
              </a:buClr>
              <a:buSzTx/>
              <a:buFont typeface="Arial"/>
              <a:buNone/>
              <a:defRPr sz="1800">
                <a:uFillTx/>
              </a:defRPr>
            </a:pPr>
            <a:r>
              <a:rPr sz="3600">
                <a:uFill>
                  <a:solidFill/>
                </a:uFill>
              </a:rPr>
              <a:t>Describe patterns in terms of reflection and rotational symmetry, and translations including identifying equivalent transformations using ICT</a:t>
            </a:r>
          </a:p>
          <a:p>
            <a:pPr marL="511386" lvl="0" indent="-457200">
              <a:lnSpc>
                <a:spcPct val="90000"/>
              </a:lnSpc>
              <a:spcBef>
                <a:spcPts val="0"/>
              </a:spcBef>
              <a:buClr>
                <a:srgbClr val="000000"/>
              </a:buClr>
              <a:buSzTx/>
              <a:buFont typeface="Arial"/>
              <a:buNone/>
              <a:defRPr sz="1800">
                <a:uFillTx/>
              </a:defRPr>
            </a:pPr>
            <a:r>
              <a:rPr sz="3600">
                <a:uFill>
                  <a:solidFill/>
                </a:uFill>
              </a:rPr>
              <a:t>Year 7 CD 3. Transformations</a:t>
            </a:r>
          </a:p>
          <a:p>
            <a:pPr marL="511386" lvl="0" indent="-457200">
              <a:lnSpc>
                <a:spcPct val="90000"/>
              </a:lnSpc>
              <a:spcBef>
                <a:spcPts val="0"/>
              </a:spcBef>
              <a:buClr>
                <a:srgbClr val="000000"/>
              </a:buClr>
              <a:buSzTx/>
              <a:buFont typeface="Arial"/>
              <a:buNone/>
              <a:defRPr sz="1800">
                <a:uFillTx/>
              </a:defRPr>
            </a:pPr>
            <a:r>
              <a:rPr sz="3600">
                <a:uFill>
                  <a:solidFill/>
                </a:uFill>
              </a:rPr>
              <a:t>Visualise, demonstrate and describe translations, reflections, rotations and symmetry in the plane, including using coordinates and ICT</a:t>
            </a:r>
          </a:p>
          <a:p>
            <a:pPr marL="511386" lvl="0" indent="-457200">
              <a:lnSpc>
                <a:spcPct val="90000"/>
              </a:lnSpc>
              <a:spcBef>
                <a:spcPts val="0"/>
              </a:spcBef>
              <a:buClr>
                <a:srgbClr val="000000"/>
              </a:buClr>
              <a:buSzTx/>
              <a:buFont typeface="Arial"/>
              <a:buNone/>
              <a:defRPr sz="1800">
                <a:uFillTx/>
              </a:defRPr>
            </a:pPr>
            <a:endParaRPr sz="3400">
              <a:uFill>
                <a:solidFill/>
              </a:uFill>
            </a:endParaRPr>
          </a:p>
          <a:p>
            <a:pPr marL="511386" lvl="0" indent="-457200">
              <a:lnSpc>
                <a:spcPct val="90000"/>
              </a:lnSpc>
              <a:spcBef>
                <a:spcPts val="0"/>
              </a:spcBef>
              <a:buClr>
                <a:srgbClr val="000000"/>
              </a:buClr>
              <a:buSzTx/>
              <a:buFont typeface="Arial"/>
              <a:buNone/>
              <a:defRPr sz="1800">
                <a:uFillTx/>
              </a:defRPr>
            </a:pPr>
            <a:r>
              <a:rPr sz="1600">
                <a:uFill>
                  <a:solidFill/>
                </a:uFill>
              </a:rPr>
              <a:t/>
            </a:r>
            <a:br>
              <a:rPr sz="1600">
                <a:uFill>
                  <a:solidFill/>
                </a:uFill>
              </a:rPr>
            </a:br>
            <a:endParaRPr sz="1600">
              <a:uFill>
                <a:solidFill/>
              </a:uFill>
            </a:endParaRPr>
          </a:p>
        </p:txBody>
      </p:sp>
      <p:sp>
        <p:nvSpPr>
          <p:cNvPr id="251" name="Shape 251"/>
          <p:cNvSpPr/>
          <p:nvPr/>
        </p:nvSpPr>
        <p:spPr>
          <a:xfrm>
            <a:off x="508000" y="139700"/>
            <a:ext cx="14554200" cy="1752600"/>
          </a:xfrm>
          <a:prstGeom prst="rect">
            <a:avLst/>
          </a:prstGeom>
          <a:solidFill>
            <a:srgbClr val="00A8AA"/>
          </a:solidFill>
          <a:ln w="12700">
            <a:miter lim="400000"/>
          </a:ln>
          <a:extLst>
            <a:ext uri="{C572A759-6A51-4108-AA02-DFA0A04FC94B}">
              <ma14:wrappingTextBoxFlag xmlns:ma14="http://schemas.microsoft.com/office/mac/drawingml/2011/main" val="1"/>
            </a:ext>
          </a:extLst>
        </p:spPr>
        <p:txBody>
          <a:bodyPr lIns="63500" tIns="63500" rIns="63500" bIns="63500" anchor="ctr"/>
          <a:lstStyle/>
          <a:p>
            <a:pPr marL="54186" marR="54186" lvl="0" algn="ctr" defTabSz="1219200">
              <a:defRPr sz="1800"/>
            </a:pPr>
            <a:r>
              <a:rPr sz="5600" i="1">
                <a:solidFill>
                  <a:srgbClr val="FFFFFF"/>
                </a:solidFill>
                <a:uFill>
                  <a:solidFill>
                    <a:srgbClr val="FFFFFF"/>
                  </a:solidFill>
                </a:uFill>
                <a:latin typeface="+mn-lt"/>
                <a:ea typeface="+mn-ea"/>
                <a:cs typeface="+mn-cs"/>
                <a:sym typeface="Arial"/>
              </a:rPr>
              <a:t>Transformations </a:t>
            </a:r>
            <a:r>
              <a:rPr sz="5600">
                <a:solidFill>
                  <a:srgbClr val="FFFFFF"/>
                </a:solidFill>
                <a:uFill>
                  <a:solidFill>
                    <a:srgbClr val="FFFFFF"/>
                  </a:solidFill>
                </a:uFill>
                <a:latin typeface="+mn-lt"/>
                <a:ea typeface="+mn-ea"/>
                <a:cs typeface="+mn-cs"/>
                <a:sym typeface="Arial"/>
              </a:rPr>
              <a:t>in Geometry and Measurement</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 name="Shape 970"/>
          <p:cNvSpPr>
            <a:spLocks noGrp="1"/>
          </p:cNvSpPr>
          <p:nvPr>
            <p:ph type="title"/>
          </p:nvPr>
        </p:nvSpPr>
        <p:spPr>
          <a:prstGeom prst="rect">
            <a:avLst/>
          </a:prstGeom>
          <a:solidFill>
            <a:srgbClr val="C578E9"/>
          </a:solidFill>
        </p:spPr>
        <p:txBody>
          <a:bodyPr/>
          <a:lstStyle>
            <a:lvl1pPr>
              <a:defRPr>
                <a:effectLst>
                  <a:outerShdw blurRad="12700" dist="25400" dir="2700000" rotWithShape="0">
                    <a:srgbClr val="000000"/>
                  </a:outerShdw>
                </a:effectLst>
              </a:defRPr>
            </a:lvl1pPr>
          </a:lstStyle>
          <a:p>
            <a:pPr lvl="0">
              <a:defRPr sz="1800">
                <a:solidFill>
                  <a:srgbClr val="000000"/>
                </a:solidFill>
                <a:effectLst/>
              </a:defRPr>
            </a:pPr>
            <a:r>
              <a:rPr sz="7200">
                <a:solidFill>
                  <a:srgbClr val="FFFFFF"/>
                </a:solidFill>
                <a:effectLst>
                  <a:outerShdw blurRad="12700" dist="25400" dir="2700000" rotWithShape="0">
                    <a:srgbClr val="000000"/>
                  </a:outerShdw>
                </a:effectLst>
              </a:rPr>
              <a:t>Prisms</a:t>
            </a:r>
          </a:p>
        </p:txBody>
      </p:sp>
      <p:sp>
        <p:nvSpPr>
          <p:cNvPr id="971" name="Shape 971"/>
          <p:cNvSpPr>
            <a:spLocks noGrp="1"/>
          </p:cNvSpPr>
          <p:nvPr>
            <p:ph type="body" idx="1"/>
          </p:nvPr>
        </p:nvSpPr>
        <p:spPr>
          <a:xfrm>
            <a:off x="431800" y="2146300"/>
            <a:ext cx="15709900" cy="3556000"/>
          </a:xfrm>
          <a:prstGeom prst="rect">
            <a:avLst/>
          </a:prstGeom>
        </p:spPr>
        <p:txBody>
          <a:bodyPr/>
          <a:lstStyle/>
          <a:p>
            <a:pPr marL="0" lvl="0" indent="0">
              <a:buClr>
                <a:srgbClr val="000000"/>
              </a:buClr>
              <a:buSzTx/>
              <a:buFont typeface="Arial"/>
              <a:buNone/>
              <a:defRPr sz="1800">
                <a:solidFill>
                  <a:srgbClr val="000000"/>
                </a:solidFill>
              </a:defRPr>
            </a:pPr>
            <a:r>
              <a:rPr sz="4800"/>
              <a:t>A solid which has a pair of congruent, parallel faces, joined by rectangular sides (so side faces are rectangles). All cross-sections parallel to the base are congruent to it.</a:t>
            </a:r>
          </a:p>
          <a:p>
            <a:pPr marL="0" lvl="0" indent="0">
              <a:buClr>
                <a:srgbClr val="000000"/>
              </a:buClr>
              <a:buSzTx/>
              <a:buFont typeface="Arial"/>
              <a:buNone/>
              <a:defRPr sz="1800">
                <a:solidFill>
                  <a:srgbClr val="000000"/>
                </a:solidFill>
              </a:defRPr>
            </a:pPr>
            <a:r>
              <a:rPr sz="4800"/>
              <a:t>Name determined by the face on the base.</a:t>
            </a:r>
          </a:p>
        </p:txBody>
      </p:sp>
      <p:grpSp>
        <p:nvGrpSpPr>
          <p:cNvPr id="976" name="Group 976"/>
          <p:cNvGrpSpPr/>
          <p:nvPr/>
        </p:nvGrpSpPr>
        <p:grpSpPr>
          <a:xfrm>
            <a:off x="2231699" y="5873968"/>
            <a:ext cx="2848181" cy="2878449"/>
            <a:chOff x="0" y="0"/>
            <a:chExt cx="2848179" cy="2878448"/>
          </a:xfrm>
        </p:grpSpPr>
        <p:grpSp>
          <p:nvGrpSpPr>
            <p:cNvPr id="974" name="Group 974"/>
            <p:cNvGrpSpPr/>
            <p:nvPr/>
          </p:nvGrpSpPr>
          <p:grpSpPr>
            <a:xfrm rot="21000000">
              <a:off x="103576" y="218487"/>
              <a:ext cx="2641028" cy="1424006"/>
              <a:chOff x="0" y="0"/>
              <a:chExt cx="2641027" cy="1424004"/>
            </a:xfrm>
          </p:grpSpPr>
          <p:sp>
            <p:nvSpPr>
              <p:cNvPr id="972" name="Shape 972"/>
              <p:cNvSpPr/>
              <p:nvPr/>
            </p:nvSpPr>
            <p:spPr>
              <a:xfrm>
                <a:off x="0" y="1604"/>
                <a:ext cx="2133600" cy="1422401"/>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0" y="21600"/>
                    </a:lnTo>
                    <a:lnTo>
                      <a:pt x="16200" y="21600"/>
                    </a:lnTo>
                    <a:lnTo>
                      <a:pt x="21600" y="0"/>
                    </a:lnTo>
                    <a:close/>
                  </a:path>
                </a:pathLst>
              </a:custGeom>
              <a:solidFill>
                <a:srgbClr val="FF4C00"/>
              </a:solidFill>
              <a:ln w="9525" cap="flat">
                <a:solidFill>
                  <a:srgbClr val="FF4C00"/>
                </a:solidFill>
                <a:prstDash val="solid"/>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973" name="Shape 973"/>
              <p:cNvSpPr/>
              <p:nvPr/>
            </p:nvSpPr>
            <p:spPr>
              <a:xfrm>
                <a:off x="1625027" y="0"/>
                <a:ext cx="1016001" cy="14224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21600"/>
                    </a:lnTo>
                    <a:lnTo>
                      <a:pt x="21600" y="15429"/>
                    </a:lnTo>
                    <a:lnTo>
                      <a:pt x="10800" y="0"/>
                    </a:lnTo>
                    <a:close/>
                  </a:path>
                </a:pathLst>
              </a:custGeom>
              <a:solidFill>
                <a:srgbClr val="000000"/>
              </a:solidFill>
              <a:ln w="12700" cap="flat">
                <a:noFill/>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grpSp>
        <p:sp>
          <p:nvSpPr>
            <p:cNvPr id="975" name="Shape 975"/>
            <p:cNvSpPr/>
            <p:nvPr/>
          </p:nvSpPr>
          <p:spPr>
            <a:xfrm>
              <a:off x="390850" y="2065648"/>
              <a:ext cx="2070101" cy="812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lgn="ctr" defTabSz="546100">
                <a:buClr>
                  <a:srgbClr val="434ED6"/>
                </a:buClr>
                <a:buFont typeface="Calibri"/>
                <a:defRPr sz="2400" b="1">
                  <a:solidFill>
                    <a:srgbClr val="434ED6"/>
                  </a:solidFill>
                  <a:uFill>
                    <a:solidFill>
                      <a:srgbClr val="434ED6"/>
                    </a:solidFill>
                  </a:uFill>
                  <a:latin typeface="Calibri"/>
                  <a:ea typeface="Calibri"/>
                  <a:cs typeface="Calibri"/>
                  <a:sym typeface="Calibri"/>
                </a:defRPr>
              </a:lvl1pPr>
            </a:lstStyle>
            <a:p>
              <a:pPr lvl="0">
                <a:defRPr sz="1800" b="0">
                  <a:solidFill>
                    <a:srgbClr val="000000"/>
                  </a:solidFill>
                  <a:uFillTx/>
                </a:defRPr>
              </a:pPr>
              <a:r>
                <a:rPr sz="2400" b="1">
                  <a:solidFill>
                    <a:srgbClr val="434ED6"/>
                  </a:solidFill>
                  <a:uFill>
                    <a:solidFill>
                      <a:srgbClr val="434ED6"/>
                    </a:solidFill>
                  </a:uFill>
                </a:rPr>
                <a:t>Triangular prism</a:t>
              </a:r>
            </a:p>
          </p:txBody>
        </p:sp>
      </p:grpSp>
      <p:grpSp>
        <p:nvGrpSpPr>
          <p:cNvPr id="982" name="Group 982"/>
          <p:cNvGrpSpPr/>
          <p:nvPr/>
        </p:nvGrpSpPr>
        <p:grpSpPr>
          <a:xfrm>
            <a:off x="5181600" y="5791200"/>
            <a:ext cx="2654300" cy="2635250"/>
            <a:chOff x="0" y="0"/>
            <a:chExt cx="2654300" cy="2635250"/>
          </a:xfrm>
        </p:grpSpPr>
        <p:grpSp>
          <p:nvGrpSpPr>
            <p:cNvPr id="980" name="Group 980"/>
            <p:cNvGrpSpPr/>
            <p:nvPr/>
          </p:nvGrpSpPr>
          <p:grpSpPr>
            <a:xfrm>
              <a:off x="406400" y="0"/>
              <a:ext cx="1727200" cy="1320800"/>
              <a:chOff x="0" y="0"/>
              <a:chExt cx="1727200" cy="1320800"/>
            </a:xfrm>
          </p:grpSpPr>
          <p:sp>
            <p:nvSpPr>
              <p:cNvPr id="977" name="Shape 977"/>
              <p:cNvSpPr/>
              <p:nvPr/>
            </p:nvSpPr>
            <p:spPr>
              <a:xfrm>
                <a:off x="0" y="406400"/>
                <a:ext cx="1320800" cy="914400"/>
              </a:xfrm>
              <a:prstGeom prst="rect">
                <a:avLst/>
              </a:prstGeom>
              <a:solidFill>
                <a:srgbClr val="FF4C00"/>
              </a:solidFill>
              <a:ln w="9525" cap="flat">
                <a:solidFill>
                  <a:srgbClr val="FF4C00"/>
                </a:solidFill>
                <a:prstDash val="solid"/>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978" name="Shape 978"/>
              <p:cNvSpPr/>
              <p:nvPr/>
            </p:nvSpPr>
            <p:spPr>
              <a:xfrm>
                <a:off x="0" y="0"/>
                <a:ext cx="1727200" cy="406400"/>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0" y="21600"/>
                    </a:lnTo>
                    <a:lnTo>
                      <a:pt x="16200" y="21600"/>
                    </a:lnTo>
                    <a:lnTo>
                      <a:pt x="21600" y="0"/>
                    </a:lnTo>
                    <a:close/>
                  </a:path>
                </a:pathLst>
              </a:custGeom>
              <a:solidFill>
                <a:srgbClr val="000000"/>
              </a:solidFill>
              <a:ln w="12700" cap="flat">
                <a:noFill/>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979" name="Shape 979"/>
              <p:cNvSpPr/>
              <p:nvPr/>
            </p:nvSpPr>
            <p:spPr>
              <a:xfrm>
                <a:off x="1320800" y="0"/>
                <a:ext cx="406400" cy="1320800"/>
              </a:xfrm>
              <a:custGeom>
                <a:avLst/>
                <a:gdLst/>
                <a:ahLst/>
                <a:cxnLst>
                  <a:cxn ang="0">
                    <a:pos x="wd2" y="hd2"/>
                  </a:cxn>
                  <a:cxn ang="5400000">
                    <a:pos x="wd2" y="hd2"/>
                  </a:cxn>
                  <a:cxn ang="10800000">
                    <a:pos x="wd2" y="hd2"/>
                  </a:cxn>
                  <a:cxn ang="16200000">
                    <a:pos x="wd2" y="hd2"/>
                  </a:cxn>
                </a:cxnLst>
                <a:rect l="0" t="0" r="r" b="b"/>
                <a:pathLst>
                  <a:path w="21600" h="21600" extrusionOk="0">
                    <a:moveTo>
                      <a:pt x="0" y="6646"/>
                    </a:moveTo>
                    <a:lnTo>
                      <a:pt x="0" y="21600"/>
                    </a:lnTo>
                    <a:lnTo>
                      <a:pt x="21600" y="14954"/>
                    </a:lnTo>
                    <a:lnTo>
                      <a:pt x="21600" y="0"/>
                    </a:lnTo>
                    <a:lnTo>
                      <a:pt x="0" y="6646"/>
                    </a:lnTo>
                    <a:close/>
                  </a:path>
                </a:pathLst>
              </a:custGeom>
              <a:solidFill>
                <a:srgbClr val="2C2D3F"/>
              </a:solidFill>
              <a:ln w="9525" cap="flat">
                <a:solidFill>
                  <a:srgbClr val="2C2D3F"/>
                </a:solidFill>
                <a:prstDash val="solid"/>
                <a:round/>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grpSp>
        <p:sp>
          <p:nvSpPr>
            <p:cNvPr id="981" name="Shape 981"/>
            <p:cNvSpPr/>
            <p:nvPr/>
          </p:nvSpPr>
          <p:spPr>
            <a:xfrm>
              <a:off x="0" y="1454150"/>
              <a:ext cx="2654300" cy="1181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lgn="ctr" defTabSz="546100">
                <a:buClr>
                  <a:srgbClr val="434ED6"/>
                </a:buClr>
                <a:buFont typeface="Calibri"/>
                <a:defRPr sz="2400" b="1">
                  <a:solidFill>
                    <a:srgbClr val="434ED6"/>
                  </a:solidFill>
                  <a:uFill>
                    <a:solidFill>
                      <a:srgbClr val="434ED6"/>
                    </a:solidFill>
                  </a:uFill>
                  <a:latin typeface="Calibri"/>
                  <a:ea typeface="Calibri"/>
                  <a:cs typeface="Calibri"/>
                  <a:sym typeface="Calibri"/>
                </a:defRPr>
              </a:lvl1pPr>
            </a:lstStyle>
            <a:p>
              <a:pPr lvl="0">
                <a:defRPr sz="1800" b="0">
                  <a:solidFill>
                    <a:srgbClr val="000000"/>
                  </a:solidFill>
                  <a:uFillTx/>
                </a:defRPr>
              </a:pPr>
              <a:r>
                <a:rPr sz="2400" b="1">
                  <a:solidFill>
                    <a:srgbClr val="434ED6"/>
                  </a:solidFill>
                  <a:uFill>
                    <a:solidFill>
                      <a:srgbClr val="434ED6"/>
                    </a:solidFill>
                  </a:uFill>
                </a:rPr>
                <a:t>Rectangular prism (cube is special case)</a:t>
              </a:r>
            </a:p>
          </p:txBody>
        </p:sp>
      </p:grpSp>
      <p:grpSp>
        <p:nvGrpSpPr>
          <p:cNvPr id="989" name="Group 989"/>
          <p:cNvGrpSpPr/>
          <p:nvPr/>
        </p:nvGrpSpPr>
        <p:grpSpPr>
          <a:xfrm>
            <a:off x="8098053" y="5994399"/>
            <a:ext cx="2165712" cy="2571751"/>
            <a:chOff x="0" y="0"/>
            <a:chExt cx="2165711" cy="2571750"/>
          </a:xfrm>
        </p:grpSpPr>
        <p:grpSp>
          <p:nvGrpSpPr>
            <p:cNvPr id="987" name="Group 987"/>
            <p:cNvGrpSpPr/>
            <p:nvPr/>
          </p:nvGrpSpPr>
          <p:grpSpPr>
            <a:xfrm>
              <a:off x="-1" y="0"/>
              <a:ext cx="2165714" cy="1583207"/>
              <a:chOff x="0" y="0"/>
              <a:chExt cx="2165712" cy="1583206"/>
            </a:xfrm>
          </p:grpSpPr>
          <p:sp>
            <p:nvSpPr>
              <p:cNvPr id="983" name="Shape 983"/>
              <p:cNvSpPr/>
              <p:nvPr/>
            </p:nvSpPr>
            <p:spPr>
              <a:xfrm rot="240000">
                <a:off x="36589" y="429805"/>
                <a:ext cx="508001" cy="10668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80" y="3086"/>
                    </a:lnTo>
                    <a:lnTo>
                      <a:pt x="21600" y="21600"/>
                    </a:lnTo>
                    <a:lnTo>
                      <a:pt x="4320" y="18514"/>
                    </a:lnTo>
                    <a:lnTo>
                      <a:pt x="0" y="0"/>
                    </a:lnTo>
                    <a:close/>
                  </a:path>
                </a:pathLst>
              </a:custGeom>
              <a:solidFill>
                <a:srgbClr val="2C2D3F"/>
              </a:solidFill>
              <a:ln w="9525" cap="flat">
                <a:solidFill>
                  <a:srgbClr val="2C2D3F"/>
                </a:solidFill>
                <a:prstDash val="solid"/>
                <a:round/>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984" name="Shape 984"/>
              <p:cNvSpPr/>
              <p:nvPr/>
            </p:nvSpPr>
            <p:spPr>
              <a:xfrm rot="240000">
                <a:off x="438729" y="529463"/>
                <a:ext cx="1117601" cy="1016001"/>
              </a:xfrm>
              <a:custGeom>
                <a:avLst/>
                <a:gdLst/>
                <a:ahLst/>
                <a:cxnLst>
                  <a:cxn ang="0">
                    <a:pos x="wd2" y="hd2"/>
                  </a:cxn>
                  <a:cxn ang="5400000">
                    <a:pos x="wd2" y="hd2"/>
                  </a:cxn>
                  <a:cxn ang="10800000">
                    <a:pos x="wd2" y="hd2"/>
                  </a:cxn>
                  <a:cxn ang="16200000">
                    <a:pos x="wd2" y="hd2"/>
                  </a:cxn>
                </a:cxnLst>
                <a:rect l="0" t="0" r="r" b="b"/>
                <a:pathLst>
                  <a:path w="21600" h="21600" extrusionOk="0">
                    <a:moveTo>
                      <a:pt x="0" y="2160"/>
                    </a:moveTo>
                    <a:lnTo>
                      <a:pt x="19636" y="0"/>
                    </a:lnTo>
                    <a:lnTo>
                      <a:pt x="21600" y="19440"/>
                    </a:lnTo>
                    <a:lnTo>
                      <a:pt x="1964" y="21600"/>
                    </a:lnTo>
                    <a:lnTo>
                      <a:pt x="0" y="2160"/>
                    </a:lnTo>
                    <a:close/>
                  </a:path>
                </a:pathLst>
              </a:custGeom>
              <a:solidFill>
                <a:srgbClr val="50A0E1">
                  <a:alpha val="70000"/>
                </a:srgbClr>
              </a:solidFill>
              <a:ln w="9525" cap="flat">
                <a:solidFill>
                  <a:srgbClr val="00D2A9"/>
                </a:solidFill>
                <a:prstDash val="solid"/>
                <a:round/>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985" name="Shape 985"/>
              <p:cNvSpPr/>
              <p:nvPr/>
            </p:nvSpPr>
            <p:spPr>
              <a:xfrm rot="240000">
                <a:off x="1465364" y="330363"/>
                <a:ext cx="660401" cy="1168401"/>
              </a:xfrm>
              <a:custGeom>
                <a:avLst/>
                <a:gdLst/>
                <a:ahLst/>
                <a:cxnLst>
                  <a:cxn ang="0">
                    <a:pos x="wd2" y="hd2"/>
                  </a:cxn>
                  <a:cxn ang="5400000">
                    <a:pos x="wd2" y="hd2"/>
                  </a:cxn>
                  <a:cxn ang="10800000">
                    <a:pos x="wd2" y="hd2"/>
                  </a:cxn>
                  <a:cxn ang="16200000">
                    <a:pos x="wd2" y="hd2"/>
                  </a:cxn>
                </a:cxnLst>
                <a:rect l="0" t="0" r="r" b="b"/>
                <a:pathLst>
                  <a:path w="21600" h="21600" extrusionOk="0">
                    <a:moveTo>
                      <a:pt x="0" y="4696"/>
                    </a:moveTo>
                    <a:lnTo>
                      <a:pt x="18277" y="0"/>
                    </a:lnTo>
                    <a:lnTo>
                      <a:pt x="21600" y="16904"/>
                    </a:lnTo>
                    <a:lnTo>
                      <a:pt x="3323" y="21600"/>
                    </a:lnTo>
                    <a:lnTo>
                      <a:pt x="0" y="4696"/>
                    </a:lnTo>
                    <a:close/>
                  </a:path>
                </a:pathLst>
              </a:custGeom>
              <a:solidFill>
                <a:srgbClr val="FF4C00"/>
              </a:solidFill>
              <a:ln w="9525" cap="flat">
                <a:solidFill>
                  <a:srgbClr val="FF4C00"/>
                </a:solidFill>
                <a:prstDash val="solid"/>
                <a:round/>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986" name="Shape 986"/>
              <p:cNvSpPr/>
              <p:nvPr/>
            </p:nvSpPr>
            <p:spPr>
              <a:xfrm>
                <a:off x="29946" y="0"/>
                <a:ext cx="2042585" cy="596900"/>
              </a:xfrm>
              <a:custGeom>
                <a:avLst/>
                <a:gdLst/>
                <a:ahLst/>
                <a:cxnLst>
                  <a:cxn ang="0">
                    <a:pos x="wd2" y="hd2"/>
                  </a:cxn>
                  <a:cxn ang="5400000">
                    <a:pos x="wd2" y="hd2"/>
                  </a:cxn>
                  <a:cxn ang="10800000">
                    <a:pos x="wd2" y="hd2"/>
                  </a:cxn>
                  <a:cxn ang="16200000">
                    <a:pos x="wd2" y="hd2"/>
                  </a:cxn>
                </a:cxnLst>
                <a:rect l="0" t="0" r="r" b="b"/>
                <a:pathLst>
                  <a:path w="21600" h="21600" extrusionOk="0">
                    <a:moveTo>
                      <a:pt x="0" y="12868"/>
                    </a:moveTo>
                    <a:lnTo>
                      <a:pt x="4365" y="21600"/>
                    </a:lnTo>
                    <a:lnTo>
                      <a:pt x="15221" y="20681"/>
                    </a:lnTo>
                    <a:lnTo>
                      <a:pt x="21600" y="13404"/>
                    </a:lnTo>
                    <a:lnTo>
                      <a:pt x="10095" y="0"/>
                    </a:lnTo>
                    <a:lnTo>
                      <a:pt x="0" y="12868"/>
                    </a:lnTo>
                    <a:close/>
                  </a:path>
                </a:pathLst>
              </a:custGeom>
              <a:solidFill>
                <a:srgbClr val="000000"/>
              </a:solidFill>
              <a:ln w="12700" cap="flat">
                <a:noFill/>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grpSp>
        <p:sp>
          <p:nvSpPr>
            <p:cNvPr id="988" name="Shape 988"/>
            <p:cNvSpPr/>
            <p:nvPr/>
          </p:nvSpPr>
          <p:spPr>
            <a:xfrm>
              <a:off x="32063" y="1758950"/>
              <a:ext cx="2070101" cy="812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p>
              <a:pPr lvl="0" algn="ctr" defTabSz="546100">
                <a:buClr>
                  <a:srgbClr val="434ED6"/>
                </a:buClr>
                <a:buFont typeface="Calibri"/>
                <a:defRPr sz="1800"/>
              </a:pPr>
              <a:r>
                <a:rPr sz="2400" b="1">
                  <a:solidFill>
                    <a:srgbClr val="434ED6"/>
                  </a:solidFill>
                  <a:uFill>
                    <a:solidFill>
                      <a:srgbClr val="434ED6"/>
                    </a:solidFill>
                  </a:uFill>
                  <a:latin typeface="Calibri"/>
                  <a:ea typeface="Calibri"/>
                  <a:cs typeface="Calibri"/>
                  <a:sym typeface="Calibri"/>
                </a:rPr>
                <a:t>Pentagonal</a:t>
              </a:r>
              <a:r>
                <a:rPr sz="2400">
                  <a:solidFill>
                    <a:srgbClr val="FFF442"/>
                  </a:solidFill>
                  <a:uFill>
                    <a:solidFill>
                      <a:srgbClr val="FFF442"/>
                    </a:solidFill>
                  </a:uFill>
                  <a:latin typeface="Calibri"/>
                  <a:ea typeface="Calibri"/>
                  <a:cs typeface="Calibri"/>
                  <a:sym typeface="Calibri"/>
                </a:rPr>
                <a:t> </a:t>
              </a:r>
              <a:r>
                <a:rPr sz="2400" b="1">
                  <a:solidFill>
                    <a:srgbClr val="434ED6"/>
                  </a:solidFill>
                  <a:uFill>
                    <a:solidFill>
                      <a:srgbClr val="434ED6"/>
                    </a:solidFill>
                  </a:uFill>
                  <a:latin typeface="Calibri"/>
                  <a:ea typeface="Calibri"/>
                  <a:cs typeface="Calibri"/>
                  <a:sym typeface="Calibri"/>
                </a:rPr>
                <a:t>prism</a:t>
              </a:r>
            </a:p>
          </p:txBody>
        </p:sp>
      </p:grpSp>
      <p:grpSp>
        <p:nvGrpSpPr>
          <p:cNvPr id="996" name="Group 996"/>
          <p:cNvGrpSpPr/>
          <p:nvPr/>
        </p:nvGrpSpPr>
        <p:grpSpPr>
          <a:xfrm>
            <a:off x="10762895" y="5523217"/>
            <a:ext cx="2449926" cy="3246134"/>
            <a:chOff x="0" y="0"/>
            <a:chExt cx="2449925" cy="3246132"/>
          </a:xfrm>
        </p:grpSpPr>
        <p:grpSp>
          <p:nvGrpSpPr>
            <p:cNvPr id="994" name="Group 994"/>
            <p:cNvGrpSpPr/>
            <p:nvPr/>
          </p:nvGrpSpPr>
          <p:grpSpPr>
            <a:xfrm rot="18000000">
              <a:off x="183278" y="495600"/>
              <a:ext cx="2083369" cy="1626098"/>
              <a:chOff x="0" y="0"/>
              <a:chExt cx="2083367" cy="1626097"/>
            </a:xfrm>
          </p:grpSpPr>
          <p:sp>
            <p:nvSpPr>
              <p:cNvPr id="990" name="Shape 990"/>
              <p:cNvSpPr/>
              <p:nvPr/>
            </p:nvSpPr>
            <p:spPr>
              <a:xfrm>
                <a:off x="0" y="0"/>
                <a:ext cx="1981200" cy="711200"/>
              </a:xfrm>
              <a:custGeom>
                <a:avLst/>
                <a:gdLst/>
                <a:ahLst/>
                <a:cxnLst>
                  <a:cxn ang="0">
                    <a:pos x="wd2" y="hd2"/>
                  </a:cxn>
                  <a:cxn ang="5400000">
                    <a:pos x="wd2" y="hd2"/>
                  </a:cxn>
                  <a:cxn ang="10800000">
                    <a:pos x="wd2" y="hd2"/>
                  </a:cxn>
                  <a:cxn ang="16200000">
                    <a:pos x="wd2" y="hd2"/>
                  </a:cxn>
                </a:cxnLst>
                <a:rect l="0" t="0" r="r" b="b"/>
                <a:pathLst>
                  <a:path w="21600" h="21600" extrusionOk="0">
                    <a:moveTo>
                      <a:pt x="0" y="16971"/>
                    </a:moveTo>
                    <a:lnTo>
                      <a:pt x="7200" y="1543"/>
                    </a:lnTo>
                    <a:lnTo>
                      <a:pt x="15508" y="0"/>
                    </a:lnTo>
                    <a:lnTo>
                      <a:pt x="21600" y="10800"/>
                    </a:lnTo>
                    <a:lnTo>
                      <a:pt x="15508" y="18514"/>
                    </a:lnTo>
                    <a:lnTo>
                      <a:pt x="4431" y="21600"/>
                    </a:lnTo>
                    <a:lnTo>
                      <a:pt x="0" y="16971"/>
                    </a:lnTo>
                    <a:close/>
                  </a:path>
                </a:pathLst>
              </a:custGeom>
              <a:solidFill>
                <a:srgbClr val="000000"/>
              </a:solidFill>
              <a:ln w="12700" cap="flat">
                <a:noFill/>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991" name="Shape 991"/>
              <p:cNvSpPr/>
              <p:nvPr/>
            </p:nvSpPr>
            <p:spPr>
              <a:xfrm>
                <a:off x="213" y="557826"/>
                <a:ext cx="508001" cy="10668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80" y="3086"/>
                    </a:lnTo>
                    <a:lnTo>
                      <a:pt x="21600" y="21600"/>
                    </a:lnTo>
                    <a:lnTo>
                      <a:pt x="4320" y="18514"/>
                    </a:lnTo>
                    <a:lnTo>
                      <a:pt x="0" y="0"/>
                    </a:lnTo>
                    <a:close/>
                  </a:path>
                </a:pathLst>
              </a:custGeom>
              <a:solidFill>
                <a:srgbClr val="2C2D3F"/>
              </a:solidFill>
              <a:ln w="9525" cap="flat">
                <a:solidFill>
                  <a:srgbClr val="2C2D3F"/>
                </a:solidFill>
                <a:prstDash val="solid"/>
                <a:round/>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992" name="Shape 992"/>
              <p:cNvSpPr/>
              <p:nvPr/>
            </p:nvSpPr>
            <p:spPr>
              <a:xfrm>
                <a:off x="405780" y="610097"/>
                <a:ext cx="1117601" cy="1016001"/>
              </a:xfrm>
              <a:custGeom>
                <a:avLst/>
                <a:gdLst/>
                <a:ahLst/>
                <a:cxnLst>
                  <a:cxn ang="0">
                    <a:pos x="wd2" y="hd2"/>
                  </a:cxn>
                  <a:cxn ang="5400000">
                    <a:pos x="wd2" y="hd2"/>
                  </a:cxn>
                  <a:cxn ang="10800000">
                    <a:pos x="wd2" y="hd2"/>
                  </a:cxn>
                  <a:cxn ang="16200000">
                    <a:pos x="wd2" y="hd2"/>
                  </a:cxn>
                </a:cxnLst>
                <a:rect l="0" t="0" r="r" b="b"/>
                <a:pathLst>
                  <a:path w="21600" h="21600" extrusionOk="0">
                    <a:moveTo>
                      <a:pt x="0" y="2160"/>
                    </a:moveTo>
                    <a:lnTo>
                      <a:pt x="19636" y="0"/>
                    </a:lnTo>
                    <a:lnTo>
                      <a:pt x="21600" y="19440"/>
                    </a:lnTo>
                    <a:lnTo>
                      <a:pt x="1964" y="21600"/>
                    </a:lnTo>
                    <a:lnTo>
                      <a:pt x="0" y="2160"/>
                    </a:lnTo>
                    <a:close/>
                  </a:path>
                </a:pathLst>
              </a:custGeom>
              <a:solidFill>
                <a:srgbClr val="50A0E1">
                  <a:alpha val="70000"/>
                </a:srgbClr>
              </a:solidFill>
              <a:ln w="9525" cap="flat">
                <a:solidFill>
                  <a:srgbClr val="00D2A9"/>
                </a:solidFill>
                <a:prstDash val="solid"/>
                <a:round/>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993" name="Shape 993"/>
              <p:cNvSpPr/>
              <p:nvPr/>
            </p:nvSpPr>
            <p:spPr>
              <a:xfrm>
                <a:off x="1422967" y="358471"/>
                <a:ext cx="660401" cy="1168401"/>
              </a:xfrm>
              <a:custGeom>
                <a:avLst/>
                <a:gdLst/>
                <a:ahLst/>
                <a:cxnLst>
                  <a:cxn ang="0">
                    <a:pos x="wd2" y="hd2"/>
                  </a:cxn>
                  <a:cxn ang="5400000">
                    <a:pos x="wd2" y="hd2"/>
                  </a:cxn>
                  <a:cxn ang="10800000">
                    <a:pos x="wd2" y="hd2"/>
                  </a:cxn>
                  <a:cxn ang="16200000">
                    <a:pos x="wd2" y="hd2"/>
                  </a:cxn>
                </a:cxnLst>
                <a:rect l="0" t="0" r="r" b="b"/>
                <a:pathLst>
                  <a:path w="21600" h="21600" extrusionOk="0">
                    <a:moveTo>
                      <a:pt x="0" y="4696"/>
                    </a:moveTo>
                    <a:lnTo>
                      <a:pt x="18277" y="0"/>
                    </a:lnTo>
                    <a:lnTo>
                      <a:pt x="21600" y="16904"/>
                    </a:lnTo>
                    <a:lnTo>
                      <a:pt x="3323" y="21600"/>
                    </a:lnTo>
                    <a:lnTo>
                      <a:pt x="0" y="4696"/>
                    </a:lnTo>
                    <a:close/>
                  </a:path>
                </a:pathLst>
              </a:custGeom>
              <a:solidFill>
                <a:srgbClr val="FF4C00"/>
              </a:solidFill>
              <a:ln w="9525" cap="flat">
                <a:solidFill>
                  <a:srgbClr val="FF4C00"/>
                </a:solidFill>
                <a:prstDash val="solid"/>
                <a:round/>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grpSp>
        <p:sp>
          <p:nvSpPr>
            <p:cNvPr id="995" name="Shape 995"/>
            <p:cNvSpPr/>
            <p:nvPr/>
          </p:nvSpPr>
          <p:spPr>
            <a:xfrm>
              <a:off x="212022" y="2433332"/>
              <a:ext cx="2070101" cy="812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lgn="ctr" defTabSz="546100">
                <a:buClr>
                  <a:srgbClr val="434ED6"/>
                </a:buClr>
                <a:buFont typeface="Calibri"/>
                <a:defRPr sz="2400" b="1">
                  <a:solidFill>
                    <a:srgbClr val="434ED6"/>
                  </a:solidFill>
                  <a:uFill>
                    <a:solidFill>
                      <a:srgbClr val="434ED6"/>
                    </a:solidFill>
                  </a:uFill>
                  <a:latin typeface="Calibri"/>
                  <a:ea typeface="Calibri"/>
                  <a:cs typeface="Calibri"/>
                  <a:sym typeface="Calibri"/>
                </a:defRPr>
              </a:lvl1pPr>
            </a:lstStyle>
            <a:p>
              <a:pPr lvl="0">
                <a:defRPr sz="1800" b="0">
                  <a:solidFill>
                    <a:srgbClr val="000000"/>
                  </a:solidFill>
                  <a:uFillTx/>
                </a:defRPr>
              </a:pPr>
              <a:r>
                <a:rPr sz="2400" b="1">
                  <a:solidFill>
                    <a:srgbClr val="434ED6"/>
                  </a:solidFill>
                  <a:uFill>
                    <a:solidFill>
                      <a:srgbClr val="434ED6"/>
                    </a:solidFill>
                  </a:uFill>
                </a:rPr>
                <a:t>Hexagonal prism</a:t>
              </a:r>
            </a:p>
          </p:txBody>
        </p:sp>
      </p:gr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971">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97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97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2" nodeType="clickEffect">
                                  <p:stCondLst>
                                    <p:cond delay="0"/>
                                  </p:stCondLst>
                                  <p:iterate>
                                    <p:tmAbs val="0"/>
                                  </p:iterate>
                                  <p:childTnLst>
                                    <p:set>
                                      <p:cBhvr>
                                        <p:cTn id="16" fill="hold"/>
                                        <p:tgtEl>
                                          <p:spTgt spid="97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3" nodeType="clickEffect">
                                  <p:stCondLst>
                                    <p:cond delay="0"/>
                                  </p:stCondLst>
                                  <p:iterate>
                                    <p:tmAbs val="0"/>
                                  </p:iterate>
                                  <p:childTnLst>
                                    <p:set>
                                      <p:cBhvr>
                                        <p:cTn id="20" fill="hold"/>
                                        <p:tgtEl>
                                          <p:spTgt spid="98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4" nodeType="clickEffect">
                                  <p:stCondLst>
                                    <p:cond delay="0"/>
                                  </p:stCondLst>
                                  <p:iterate>
                                    <p:tmAbs val="0"/>
                                  </p:iterate>
                                  <p:childTnLst>
                                    <p:set>
                                      <p:cBhvr>
                                        <p:cTn id="24" fill="hold"/>
                                        <p:tgtEl>
                                          <p:spTgt spid="98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5" nodeType="clickEffect">
                                  <p:stCondLst>
                                    <p:cond delay="0"/>
                                  </p:stCondLst>
                                  <p:iterate>
                                    <p:tmAbs val="0"/>
                                  </p:iterate>
                                  <p:childTnLst>
                                    <p:set>
                                      <p:cBhvr>
                                        <p:cTn id="28" fill="hold"/>
                                        <p:tgtEl>
                                          <p:spTgt spid="9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1" grpId="1" build="p" animBg="1" advAuto="0"/>
      <p:bldP spid="976" grpId="2" animBg="1" advAuto="0"/>
      <p:bldP spid="982" grpId="3" animBg="1" advAuto="0"/>
      <p:bldP spid="989" grpId="4" animBg="1" advAuto="0"/>
      <p:bldP spid="996" grpId="5" animBg="1" advAuto="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8" name="Shape 998"/>
          <p:cNvSpPr>
            <a:spLocks noGrp="1"/>
          </p:cNvSpPr>
          <p:nvPr>
            <p:ph type="title"/>
          </p:nvPr>
        </p:nvSpPr>
        <p:spPr>
          <a:xfrm>
            <a:off x="1219200" y="0"/>
            <a:ext cx="13817600" cy="1727200"/>
          </a:xfrm>
          <a:prstGeom prst="rect">
            <a:avLst/>
          </a:prstGeom>
          <a:solidFill>
            <a:srgbClr val="C578E9"/>
          </a:solidFill>
        </p:spPr>
        <p:txBody>
          <a:bodyPr/>
          <a:lstStyle>
            <a:lvl1pPr>
              <a:defRPr>
                <a:effectLst>
                  <a:outerShdw blurRad="12700" dist="25400" dir="2700000" rotWithShape="0">
                    <a:srgbClr val="000000"/>
                  </a:outerShdw>
                </a:effectLst>
              </a:defRPr>
            </a:lvl1pPr>
          </a:lstStyle>
          <a:p>
            <a:pPr lvl="0">
              <a:defRPr sz="1800">
                <a:solidFill>
                  <a:srgbClr val="000000"/>
                </a:solidFill>
                <a:effectLst/>
              </a:defRPr>
            </a:pPr>
            <a:r>
              <a:rPr sz="7200">
                <a:solidFill>
                  <a:srgbClr val="FFFFFF"/>
                </a:solidFill>
                <a:effectLst>
                  <a:outerShdw blurRad="12700" dist="25400" dir="2700000" rotWithShape="0">
                    <a:srgbClr val="000000"/>
                  </a:outerShdw>
                </a:effectLst>
              </a:rPr>
              <a:t>Pyramids</a:t>
            </a:r>
          </a:p>
        </p:txBody>
      </p:sp>
      <p:sp>
        <p:nvSpPr>
          <p:cNvPr id="999" name="Shape 999"/>
          <p:cNvSpPr>
            <a:spLocks noGrp="1"/>
          </p:cNvSpPr>
          <p:nvPr>
            <p:ph type="body" idx="1"/>
          </p:nvPr>
        </p:nvSpPr>
        <p:spPr>
          <a:xfrm>
            <a:off x="558800" y="1828800"/>
            <a:ext cx="14884400" cy="3606800"/>
          </a:xfrm>
          <a:prstGeom prst="rect">
            <a:avLst/>
          </a:prstGeom>
        </p:spPr>
        <p:txBody>
          <a:bodyPr/>
          <a:lstStyle/>
          <a:p>
            <a:pPr marL="0" lvl="0" indent="0">
              <a:buClr>
                <a:srgbClr val="434ED6"/>
              </a:buClr>
              <a:buSzTx/>
              <a:buFont typeface="Arial"/>
              <a:buNone/>
              <a:defRPr sz="1800">
                <a:solidFill>
                  <a:srgbClr val="000000"/>
                </a:solidFill>
              </a:defRPr>
            </a:pPr>
            <a:r>
              <a:rPr sz="4800"/>
              <a:t>Polygonal base, triangular faces from each side of the base meeting at the apex. All cross-sections parallel to the base are similar to it.</a:t>
            </a:r>
          </a:p>
          <a:p>
            <a:pPr marL="0" lvl="0" indent="0">
              <a:buClr>
                <a:srgbClr val="000000"/>
              </a:buClr>
              <a:buSzTx/>
              <a:buFont typeface="Arial"/>
              <a:buNone/>
              <a:defRPr sz="1800">
                <a:solidFill>
                  <a:srgbClr val="000000"/>
                </a:solidFill>
              </a:defRPr>
            </a:pPr>
            <a:r>
              <a:rPr sz="4800"/>
              <a:t>Name determined by the face on the base.</a:t>
            </a:r>
          </a:p>
        </p:txBody>
      </p:sp>
      <p:grpSp>
        <p:nvGrpSpPr>
          <p:cNvPr id="1006" name="Group 1006"/>
          <p:cNvGrpSpPr/>
          <p:nvPr/>
        </p:nvGrpSpPr>
        <p:grpSpPr>
          <a:xfrm>
            <a:off x="2034116" y="5384800"/>
            <a:ext cx="2984501" cy="2901950"/>
            <a:chOff x="0" y="0"/>
            <a:chExt cx="2984500" cy="2901950"/>
          </a:xfrm>
        </p:grpSpPr>
        <p:grpSp>
          <p:nvGrpSpPr>
            <p:cNvPr id="1004" name="Group 1004"/>
            <p:cNvGrpSpPr/>
            <p:nvPr/>
          </p:nvGrpSpPr>
          <p:grpSpPr>
            <a:xfrm>
              <a:off x="0" y="0"/>
              <a:ext cx="2984500" cy="2901950"/>
              <a:chOff x="0" y="0"/>
              <a:chExt cx="2984500" cy="2901950"/>
            </a:xfrm>
          </p:grpSpPr>
          <p:sp>
            <p:nvSpPr>
              <p:cNvPr id="1000" name="Shape 1000"/>
              <p:cNvSpPr/>
              <p:nvPr/>
            </p:nvSpPr>
            <p:spPr>
              <a:xfrm>
                <a:off x="0" y="1352550"/>
                <a:ext cx="2984500" cy="1549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p>
                <a:pPr lvl="0" algn="ctr" defTabSz="546100">
                  <a:buClr>
                    <a:srgbClr val="434ED6"/>
                  </a:buClr>
                  <a:buFont typeface="Calibri"/>
                  <a:defRPr sz="1800"/>
                </a:pPr>
                <a:r>
                  <a:rPr sz="2400" b="1">
                    <a:solidFill>
                      <a:srgbClr val="434ED6"/>
                    </a:solidFill>
                    <a:uFill>
                      <a:solidFill>
                        <a:srgbClr val="434ED6"/>
                      </a:solidFill>
                    </a:uFill>
                    <a:latin typeface="Calibri"/>
                    <a:ea typeface="Calibri"/>
                    <a:cs typeface="Calibri"/>
                    <a:sym typeface="Calibri"/>
                  </a:rPr>
                  <a:t>Triangular pyramid </a:t>
                </a:r>
              </a:p>
              <a:p>
                <a:pPr lvl="0" algn="ctr" defTabSz="546100">
                  <a:buClr>
                    <a:srgbClr val="434ED6"/>
                  </a:buClr>
                  <a:buFont typeface="Calibri"/>
                  <a:defRPr sz="1800"/>
                </a:pPr>
                <a:r>
                  <a:rPr sz="2400" b="1">
                    <a:solidFill>
                      <a:srgbClr val="434ED6"/>
                    </a:solidFill>
                    <a:uFill>
                      <a:solidFill>
                        <a:srgbClr val="434ED6"/>
                      </a:solidFill>
                    </a:uFill>
                    <a:latin typeface="Calibri"/>
                    <a:ea typeface="Calibri"/>
                    <a:cs typeface="Calibri"/>
                    <a:sym typeface="Calibri"/>
                  </a:rPr>
                  <a:t>-tetrahedron is special case when all faces the same</a:t>
                </a:r>
              </a:p>
            </p:txBody>
          </p:sp>
          <p:grpSp>
            <p:nvGrpSpPr>
              <p:cNvPr id="1003" name="Group 1003"/>
              <p:cNvGrpSpPr/>
              <p:nvPr/>
            </p:nvGrpSpPr>
            <p:grpSpPr>
              <a:xfrm>
                <a:off x="810683" y="0"/>
                <a:ext cx="1625601" cy="1422400"/>
                <a:chOff x="0" y="0"/>
                <a:chExt cx="1625600" cy="1422400"/>
              </a:xfrm>
            </p:grpSpPr>
            <p:sp>
              <p:nvSpPr>
                <p:cNvPr id="1001" name="Shape 1001"/>
                <p:cNvSpPr/>
                <p:nvPr/>
              </p:nvSpPr>
              <p:spPr>
                <a:xfrm>
                  <a:off x="0" y="0"/>
                  <a:ext cx="914400" cy="1422400"/>
                </a:xfrm>
                <a:custGeom>
                  <a:avLst/>
                  <a:gdLst/>
                  <a:ahLst/>
                  <a:cxnLst>
                    <a:cxn ang="0">
                      <a:pos x="wd2" y="hd2"/>
                    </a:cxn>
                    <a:cxn ang="5400000">
                      <a:pos x="wd2" y="hd2"/>
                    </a:cxn>
                    <a:cxn ang="10800000">
                      <a:pos x="wd2" y="hd2"/>
                    </a:cxn>
                    <a:cxn ang="16200000">
                      <a:pos x="wd2" y="hd2"/>
                    </a:cxn>
                  </a:cxnLst>
                  <a:rect l="0" t="0" r="r" b="b"/>
                  <a:pathLst>
                    <a:path w="21600" h="21600" extrusionOk="0">
                      <a:moveTo>
                        <a:pt x="19200" y="0"/>
                      </a:moveTo>
                      <a:lnTo>
                        <a:pt x="0" y="18514"/>
                      </a:lnTo>
                      <a:lnTo>
                        <a:pt x="21600" y="21600"/>
                      </a:lnTo>
                      <a:lnTo>
                        <a:pt x="19200" y="0"/>
                      </a:lnTo>
                      <a:close/>
                    </a:path>
                  </a:pathLst>
                </a:custGeom>
                <a:solidFill>
                  <a:srgbClr val="000000"/>
                </a:solidFill>
                <a:ln w="12700" cap="flat">
                  <a:noFill/>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1002" name="Shape 1002"/>
                <p:cNvSpPr/>
                <p:nvPr/>
              </p:nvSpPr>
              <p:spPr>
                <a:xfrm>
                  <a:off x="812800" y="0"/>
                  <a:ext cx="812800" cy="14160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19" y="21600"/>
                      </a:lnTo>
                      <a:lnTo>
                        <a:pt x="21600" y="7749"/>
                      </a:lnTo>
                      <a:lnTo>
                        <a:pt x="0" y="0"/>
                      </a:lnTo>
                      <a:close/>
                    </a:path>
                  </a:pathLst>
                </a:custGeom>
                <a:solidFill>
                  <a:srgbClr val="FF4C00"/>
                </a:solidFill>
                <a:ln w="9525" cap="flat">
                  <a:solidFill>
                    <a:srgbClr val="FF4C00"/>
                  </a:solidFill>
                  <a:prstDash val="solid"/>
                  <a:round/>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grpSp>
        </p:grpSp>
        <p:sp>
          <p:nvSpPr>
            <p:cNvPr id="1005" name="Shape 1005"/>
            <p:cNvSpPr/>
            <p:nvPr/>
          </p:nvSpPr>
          <p:spPr>
            <a:xfrm flipV="1">
              <a:off x="810683" y="508000"/>
              <a:ext cx="1625601" cy="711200"/>
            </a:xfrm>
            <a:prstGeom prst="line">
              <a:avLst/>
            </a:prstGeom>
            <a:noFill/>
            <a:ln w="9525" cap="flat">
              <a:solidFill>
                <a:srgbClr val="2C2D3F"/>
              </a:solidFill>
              <a:prstDash val="dash"/>
              <a:round/>
            </a:ln>
            <a:effectLst/>
          </p:spPr>
          <p:txBody>
            <a:bodyPr wrap="square" lIns="0" tIns="0" rIns="0" bIns="0" numCol="1" anchor="ctr">
              <a:noAutofit/>
            </a:bodyPr>
            <a:lstStyle/>
            <a:p>
              <a:pPr lvl="0"/>
              <a:endParaRPr/>
            </a:p>
          </p:txBody>
        </p:sp>
      </p:grpSp>
      <p:grpSp>
        <p:nvGrpSpPr>
          <p:cNvPr id="1012" name="Group 1012"/>
          <p:cNvGrpSpPr/>
          <p:nvPr/>
        </p:nvGrpSpPr>
        <p:grpSpPr>
          <a:xfrm>
            <a:off x="4978400" y="5588000"/>
            <a:ext cx="2654300" cy="2197100"/>
            <a:chOff x="0" y="0"/>
            <a:chExt cx="2654300" cy="2197099"/>
          </a:xfrm>
        </p:grpSpPr>
        <p:sp>
          <p:nvSpPr>
            <p:cNvPr id="1007" name="Shape 1007"/>
            <p:cNvSpPr/>
            <p:nvPr/>
          </p:nvSpPr>
          <p:spPr>
            <a:xfrm>
              <a:off x="0" y="1752600"/>
              <a:ext cx="2654300" cy="444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lgn="ctr" defTabSz="546100">
                <a:buClr>
                  <a:srgbClr val="434ED6"/>
                </a:buClr>
                <a:buFont typeface="Calibri"/>
                <a:defRPr sz="2400" b="1">
                  <a:solidFill>
                    <a:srgbClr val="434ED6"/>
                  </a:solidFill>
                  <a:uFill>
                    <a:solidFill>
                      <a:srgbClr val="434ED6"/>
                    </a:solidFill>
                  </a:uFill>
                  <a:latin typeface="Calibri"/>
                  <a:ea typeface="Calibri"/>
                  <a:cs typeface="Calibri"/>
                  <a:sym typeface="Calibri"/>
                </a:defRPr>
              </a:lvl1pPr>
            </a:lstStyle>
            <a:p>
              <a:pPr lvl="0">
                <a:defRPr sz="1800" b="0">
                  <a:solidFill>
                    <a:srgbClr val="000000"/>
                  </a:solidFill>
                  <a:uFillTx/>
                </a:defRPr>
              </a:pPr>
              <a:r>
                <a:rPr sz="2400" b="1">
                  <a:solidFill>
                    <a:srgbClr val="434ED6"/>
                  </a:solidFill>
                  <a:uFill>
                    <a:solidFill>
                      <a:srgbClr val="434ED6"/>
                    </a:solidFill>
                  </a:uFill>
                </a:rPr>
                <a:t>Square pyramid</a:t>
              </a:r>
            </a:p>
          </p:txBody>
        </p:sp>
        <p:grpSp>
          <p:nvGrpSpPr>
            <p:cNvPr id="1011" name="Group 1011"/>
            <p:cNvGrpSpPr/>
            <p:nvPr/>
          </p:nvGrpSpPr>
          <p:grpSpPr>
            <a:xfrm>
              <a:off x="252706" y="0"/>
              <a:ext cx="1733172" cy="1828354"/>
              <a:chOff x="0" y="0"/>
              <a:chExt cx="1733170" cy="1828353"/>
            </a:xfrm>
          </p:grpSpPr>
          <p:sp>
            <p:nvSpPr>
              <p:cNvPr id="1008" name="Shape 1008"/>
              <p:cNvSpPr/>
              <p:nvPr/>
            </p:nvSpPr>
            <p:spPr>
              <a:xfrm rot="2160000">
                <a:off x="53785" y="707315"/>
                <a:ext cx="1625601" cy="711201"/>
              </a:xfrm>
              <a:custGeom>
                <a:avLst/>
                <a:gdLst/>
                <a:ahLst/>
                <a:cxnLst>
                  <a:cxn ang="0">
                    <a:pos x="wd2" y="hd2"/>
                  </a:cxn>
                  <a:cxn ang="5400000">
                    <a:pos x="wd2" y="hd2"/>
                  </a:cxn>
                  <a:cxn ang="10800000">
                    <a:pos x="wd2" y="hd2"/>
                  </a:cxn>
                  <a:cxn ang="16200000">
                    <a:pos x="wd2" y="hd2"/>
                  </a:cxn>
                </a:cxnLst>
                <a:rect l="0" t="0" r="r" b="b"/>
                <a:pathLst>
                  <a:path w="21600" h="21600" extrusionOk="0">
                    <a:moveTo>
                      <a:pt x="7686" y="0"/>
                    </a:moveTo>
                    <a:lnTo>
                      <a:pt x="0" y="21600"/>
                    </a:lnTo>
                    <a:lnTo>
                      <a:pt x="13914" y="21600"/>
                    </a:lnTo>
                    <a:lnTo>
                      <a:pt x="21600" y="0"/>
                    </a:lnTo>
                    <a:close/>
                  </a:path>
                </a:pathLst>
              </a:custGeom>
              <a:solidFill>
                <a:srgbClr val="2C2D3F"/>
              </a:solidFill>
              <a:ln w="9525" cap="flat">
                <a:solidFill>
                  <a:srgbClr val="2C2D3F"/>
                </a:solidFill>
                <a:prstDash val="solid"/>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1009" name="Shape 1009"/>
              <p:cNvSpPr/>
              <p:nvPr/>
            </p:nvSpPr>
            <p:spPr>
              <a:xfrm>
                <a:off x="7643" y="0"/>
                <a:ext cx="1365251" cy="90381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563" y="14569"/>
                    </a:lnTo>
                    <a:lnTo>
                      <a:pt x="21600" y="0"/>
                    </a:lnTo>
                    <a:lnTo>
                      <a:pt x="0" y="21600"/>
                    </a:lnTo>
                    <a:close/>
                  </a:path>
                </a:pathLst>
              </a:custGeom>
              <a:solidFill>
                <a:srgbClr val="000000"/>
              </a:solidFill>
              <a:ln w="12700" cap="flat">
                <a:noFill/>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1010" name="Shape 1010"/>
              <p:cNvSpPr/>
              <p:nvPr/>
            </p:nvSpPr>
            <p:spPr>
              <a:xfrm>
                <a:off x="864893" y="0"/>
                <a:ext cx="836085" cy="1289050"/>
              </a:xfrm>
              <a:custGeom>
                <a:avLst/>
                <a:gdLst/>
                <a:ahLst/>
                <a:cxnLst>
                  <a:cxn ang="0">
                    <a:pos x="wd2" y="hd2"/>
                  </a:cxn>
                  <a:cxn ang="5400000">
                    <a:pos x="wd2" y="hd2"/>
                  </a:cxn>
                  <a:cxn ang="10800000">
                    <a:pos x="wd2" y="hd2"/>
                  </a:cxn>
                  <a:cxn ang="16200000">
                    <a:pos x="wd2" y="hd2"/>
                  </a:cxn>
                </a:cxnLst>
                <a:rect l="0" t="0" r="r" b="b"/>
                <a:pathLst>
                  <a:path w="21600" h="21600" extrusionOk="0">
                    <a:moveTo>
                      <a:pt x="0" y="10215"/>
                    </a:moveTo>
                    <a:lnTo>
                      <a:pt x="21600" y="21600"/>
                    </a:lnTo>
                    <a:lnTo>
                      <a:pt x="13124" y="0"/>
                    </a:lnTo>
                    <a:lnTo>
                      <a:pt x="0" y="10215"/>
                    </a:lnTo>
                    <a:close/>
                  </a:path>
                </a:pathLst>
              </a:custGeom>
              <a:solidFill>
                <a:srgbClr val="FF4C00"/>
              </a:solidFill>
              <a:ln w="9525" cap="flat">
                <a:solidFill>
                  <a:srgbClr val="FF4C00"/>
                </a:solidFill>
                <a:prstDash val="solid"/>
                <a:round/>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grpSp>
      </p:grpSp>
      <p:grpSp>
        <p:nvGrpSpPr>
          <p:cNvPr id="1019" name="Group 1019"/>
          <p:cNvGrpSpPr/>
          <p:nvPr/>
        </p:nvGrpSpPr>
        <p:grpSpPr>
          <a:xfrm>
            <a:off x="7010558" y="5114204"/>
            <a:ext cx="2724681" cy="3350347"/>
            <a:chOff x="0" y="0"/>
            <a:chExt cx="2724680" cy="3350345"/>
          </a:xfrm>
        </p:grpSpPr>
        <p:sp>
          <p:nvSpPr>
            <p:cNvPr id="1013" name="Shape 1013"/>
            <p:cNvSpPr/>
            <p:nvPr/>
          </p:nvSpPr>
          <p:spPr>
            <a:xfrm>
              <a:off x="611558" y="2537545"/>
              <a:ext cx="2070101" cy="812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lgn="ctr" defTabSz="546100">
                <a:buClr>
                  <a:srgbClr val="434ED6"/>
                </a:buClr>
                <a:buFont typeface="Calibri"/>
                <a:defRPr sz="2400" b="1">
                  <a:solidFill>
                    <a:srgbClr val="434ED6"/>
                  </a:solidFill>
                  <a:uFill>
                    <a:solidFill>
                      <a:srgbClr val="434ED6"/>
                    </a:solidFill>
                  </a:uFill>
                  <a:latin typeface="Calibri"/>
                  <a:ea typeface="Calibri"/>
                  <a:cs typeface="Calibri"/>
                  <a:sym typeface="Calibri"/>
                </a:defRPr>
              </a:lvl1pPr>
            </a:lstStyle>
            <a:p>
              <a:pPr lvl="0">
                <a:defRPr sz="1800" b="0">
                  <a:solidFill>
                    <a:srgbClr val="000000"/>
                  </a:solidFill>
                  <a:uFillTx/>
                </a:defRPr>
              </a:pPr>
              <a:r>
                <a:rPr sz="2400" b="1">
                  <a:solidFill>
                    <a:srgbClr val="434ED6"/>
                  </a:solidFill>
                  <a:uFill>
                    <a:solidFill>
                      <a:srgbClr val="434ED6"/>
                    </a:solidFill>
                  </a:uFill>
                </a:rPr>
                <a:t>Pentagonal pyramid</a:t>
              </a:r>
            </a:p>
          </p:txBody>
        </p:sp>
        <p:grpSp>
          <p:nvGrpSpPr>
            <p:cNvPr id="1018" name="Group 1018"/>
            <p:cNvGrpSpPr/>
            <p:nvPr/>
          </p:nvGrpSpPr>
          <p:grpSpPr>
            <a:xfrm rot="17520000">
              <a:off x="300563" y="333836"/>
              <a:ext cx="2123554" cy="2080692"/>
              <a:chOff x="0" y="0"/>
              <a:chExt cx="2123552" cy="2080691"/>
            </a:xfrm>
          </p:grpSpPr>
          <p:sp>
            <p:nvSpPr>
              <p:cNvPr id="1014" name="Shape 1014"/>
              <p:cNvSpPr/>
              <p:nvPr/>
            </p:nvSpPr>
            <p:spPr>
              <a:xfrm>
                <a:off x="162919" y="1066807"/>
                <a:ext cx="1621368" cy="10138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527" y="1398"/>
                    </a:lnTo>
                    <a:lnTo>
                      <a:pt x="21600" y="21600"/>
                    </a:lnTo>
                    <a:lnTo>
                      <a:pt x="0" y="0"/>
                    </a:lnTo>
                    <a:close/>
                  </a:path>
                </a:pathLst>
              </a:custGeom>
              <a:solidFill>
                <a:srgbClr val="2C2D3F"/>
              </a:solidFill>
              <a:ln w="9525" cap="flat">
                <a:solidFill>
                  <a:srgbClr val="2C2D3F"/>
                </a:solidFill>
                <a:prstDash val="solid"/>
                <a:round/>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1015" name="Shape 1015"/>
              <p:cNvSpPr/>
              <p:nvPr/>
            </p:nvSpPr>
            <p:spPr>
              <a:xfrm rot="20400000">
                <a:off x="40484" y="331303"/>
                <a:ext cx="2042584" cy="596901"/>
              </a:xfrm>
              <a:custGeom>
                <a:avLst/>
                <a:gdLst/>
                <a:ahLst/>
                <a:cxnLst>
                  <a:cxn ang="0">
                    <a:pos x="wd2" y="hd2"/>
                  </a:cxn>
                  <a:cxn ang="5400000">
                    <a:pos x="wd2" y="hd2"/>
                  </a:cxn>
                  <a:cxn ang="10800000">
                    <a:pos x="wd2" y="hd2"/>
                  </a:cxn>
                  <a:cxn ang="16200000">
                    <a:pos x="wd2" y="hd2"/>
                  </a:cxn>
                </a:cxnLst>
                <a:rect l="0" t="0" r="r" b="b"/>
                <a:pathLst>
                  <a:path w="21600" h="21600" extrusionOk="0">
                    <a:moveTo>
                      <a:pt x="0" y="12868"/>
                    </a:moveTo>
                    <a:lnTo>
                      <a:pt x="4365" y="21600"/>
                    </a:lnTo>
                    <a:lnTo>
                      <a:pt x="15221" y="20681"/>
                    </a:lnTo>
                    <a:lnTo>
                      <a:pt x="21600" y="13404"/>
                    </a:lnTo>
                    <a:lnTo>
                      <a:pt x="10095" y="0"/>
                    </a:lnTo>
                    <a:lnTo>
                      <a:pt x="0" y="12868"/>
                    </a:lnTo>
                    <a:close/>
                  </a:path>
                </a:pathLst>
              </a:custGeom>
              <a:solidFill>
                <a:srgbClr val="000000"/>
              </a:solidFill>
              <a:ln w="12700" cap="flat">
                <a:noFill/>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1016" name="Shape 1016"/>
              <p:cNvSpPr/>
              <p:nvPr/>
            </p:nvSpPr>
            <p:spPr>
              <a:xfrm>
                <a:off x="603196" y="757529"/>
                <a:ext cx="1181101" cy="1320801"/>
              </a:xfrm>
              <a:custGeom>
                <a:avLst/>
                <a:gdLst/>
                <a:ahLst/>
                <a:cxnLst>
                  <a:cxn ang="0">
                    <a:pos x="wd2" y="hd2"/>
                  </a:cxn>
                  <a:cxn ang="5400000">
                    <a:pos x="wd2" y="hd2"/>
                  </a:cxn>
                  <a:cxn ang="10800000">
                    <a:pos x="wd2" y="hd2"/>
                  </a:cxn>
                  <a:cxn ang="16200000">
                    <a:pos x="wd2" y="hd2"/>
                  </a:cxn>
                </a:cxnLst>
                <a:rect l="0" t="0" r="r" b="b"/>
                <a:pathLst>
                  <a:path w="21600" h="21600" extrusionOk="0">
                    <a:moveTo>
                      <a:pt x="0" y="6058"/>
                    </a:moveTo>
                    <a:lnTo>
                      <a:pt x="17897" y="0"/>
                    </a:lnTo>
                    <a:lnTo>
                      <a:pt x="21600" y="21600"/>
                    </a:lnTo>
                    <a:lnTo>
                      <a:pt x="0" y="6058"/>
                    </a:lnTo>
                    <a:close/>
                  </a:path>
                </a:pathLst>
              </a:custGeom>
              <a:solidFill>
                <a:srgbClr val="FF4C00"/>
              </a:solidFill>
              <a:ln w="9525" cap="flat">
                <a:solidFill>
                  <a:srgbClr val="FF4C00"/>
                </a:solidFill>
                <a:prstDash val="solid"/>
                <a:round/>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1017" name="Shape 1017"/>
              <p:cNvSpPr/>
              <p:nvPr/>
            </p:nvSpPr>
            <p:spPr>
              <a:xfrm>
                <a:off x="1576576" y="345551"/>
                <a:ext cx="508001" cy="1727201"/>
              </a:xfrm>
              <a:custGeom>
                <a:avLst/>
                <a:gdLst/>
                <a:ahLst/>
                <a:cxnLst>
                  <a:cxn ang="0">
                    <a:pos x="wd2" y="hd2"/>
                  </a:cxn>
                  <a:cxn ang="5400000">
                    <a:pos x="wd2" y="hd2"/>
                  </a:cxn>
                  <a:cxn ang="10800000">
                    <a:pos x="wd2" y="hd2"/>
                  </a:cxn>
                  <a:cxn ang="16200000">
                    <a:pos x="wd2" y="hd2"/>
                  </a:cxn>
                </a:cxnLst>
                <a:rect l="0" t="0" r="r" b="b"/>
                <a:pathLst>
                  <a:path w="21600" h="21600" extrusionOk="0">
                    <a:moveTo>
                      <a:pt x="0" y="5082"/>
                    </a:moveTo>
                    <a:lnTo>
                      <a:pt x="21600" y="0"/>
                    </a:lnTo>
                    <a:lnTo>
                      <a:pt x="8640" y="21600"/>
                    </a:lnTo>
                    <a:lnTo>
                      <a:pt x="0" y="5082"/>
                    </a:lnTo>
                    <a:close/>
                  </a:path>
                </a:pathLst>
              </a:custGeom>
              <a:solidFill>
                <a:srgbClr val="000000"/>
              </a:solidFill>
              <a:ln w="12700" cap="flat">
                <a:noFill/>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grpSp>
      </p:grpSp>
      <p:grpSp>
        <p:nvGrpSpPr>
          <p:cNvPr id="1026" name="Group 1026"/>
          <p:cNvGrpSpPr/>
          <p:nvPr/>
        </p:nvGrpSpPr>
        <p:grpSpPr>
          <a:xfrm>
            <a:off x="10749559" y="5666444"/>
            <a:ext cx="2295459" cy="3102906"/>
            <a:chOff x="0" y="0"/>
            <a:chExt cx="2295457" cy="3102905"/>
          </a:xfrm>
        </p:grpSpPr>
        <p:sp>
          <p:nvSpPr>
            <p:cNvPr id="1020" name="Shape 1020"/>
            <p:cNvSpPr/>
            <p:nvPr/>
          </p:nvSpPr>
          <p:spPr>
            <a:xfrm>
              <a:off x="225357" y="2290105"/>
              <a:ext cx="2070101" cy="812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lgn="ctr" defTabSz="546100">
                <a:buClr>
                  <a:srgbClr val="434ED6"/>
                </a:buClr>
                <a:buFont typeface="Calibri"/>
                <a:defRPr sz="2400" b="1">
                  <a:solidFill>
                    <a:srgbClr val="434ED6"/>
                  </a:solidFill>
                  <a:uFill>
                    <a:solidFill>
                      <a:srgbClr val="434ED6"/>
                    </a:solidFill>
                  </a:uFill>
                  <a:latin typeface="Calibri"/>
                  <a:ea typeface="Calibri"/>
                  <a:cs typeface="Calibri"/>
                  <a:sym typeface="Calibri"/>
                </a:defRPr>
              </a:lvl1pPr>
            </a:lstStyle>
            <a:p>
              <a:pPr lvl="0">
                <a:defRPr sz="1800" b="0">
                  <a:solidFill>
                    <a:srgbClr val="000000"/>
                  </a:solidFill>
                  <a:uFillTx/>
                </a:defRPr>
              </a:pPr>
              <a:r>
                <a:rPr sz="2400" b="1">
                  <a:solidFill>
                    <a:srgbClr val="434ED6"/>
                  </a:solidFill>
                  <a:uFill>
                    <a:solidFill>
                      <a:srgbClr val="434ED6"/>
                    </a:solidFill>
                  </a:uFill>
                </a:rPr>
                <a:t>Hexagonal pyramid</a:t>
              </a:r>
            </a:p>
          </p:txBody>
        </p:sp>
        <p:grpSp>
          <p:nvGrpSpPr>
            <p:cNvPr id="1025" name="Group 1025"/>
            <p:cNvGrpSpPr/>
            <p:nvPr/>
          </p:nvGrpSpPr>
          <p:grpSpPr>
            <a:xfrm>
              <a:off x="0" y="-1"/>
              <a:ext cx="2254546" cy="2032413"/>
              <a:chOff x="0" y="0"/>
              <a:chExt cx="2254545" cy="2032411"/>
            </a:xfrm>
          </p:grpSpPr>
          <p:sp>
            <p:nvSpPr>
              <p:cNvPr id="1021" name="Shape 1021"/>
              <p:cNvSpPr/>
              <p:nvPr/>
            </p:nvSpPr>
            <p:spPr>
              <a:xfrm rot="10560000">
                <a:off x="22297" y="1250245"/>
                <a:ext cx="2059517" cy="711201"/>
              </a:xfrm>
              <a:custGeom>
                <a:avLst/>
                <a:gdLst/>
                <a:ahLst/>
                <a:cxnLst>
                  <a:cxn ang="0">
                    <a:pos x="wd2" y="hd2"/>
                  </a:cxn>
                  <a:cxn ang="5400000">
                    <a:pos x="wd2" y="hd2"/>
                  </a:cxn>
                  <a:cxn ang="10800000">
                    <a:pos x="wd2" y="hd2"/>
                  </a:cxn>
                  <a:cxn ang="16200000">
                    <a:pos x="wd2" y="hd2"/>
                  </a:cxn>
                </a:cxnLst>
                <a:rect l="0" t="0" r="r" b="b"/>
                <a:pathLst>
                  <a:path w="21600" h="21600" extrusionOk="0">
                    <a:moveTo>
                      <a:pt x="0" y="16971"/>
                    </a:moveTo>
                    <a:lnTo>
                      <a:pt x="7200" y="1543"/>
                    </a:lnTo>
                    <a:lnTo>
                      <a:pt x="15508" y="0"/>
                    </a:lnTo>
                    <a:lnTo>
                      <a:pt x="21600" y="10800"/>
                    </a:lnTo>
                    <a:lnTo>
                      <a:pt x="15508" y="18514"/>
                    </a:lnTo>
                    <a:lnTo>
                      <a:pt x="4431" y="21600"/>
                    </a:lnTo>
                    <a:lnTo>
                      <a:pt x="0" y="16971"/>
                    </a:lnTo>
                    <a:close/>
                  </a:path>
                </a:pathLst>
              </a:custGeom>
              <a:solidFill>
                <a:srgbClr val="2C2D3F"/>
              </a:solidFill>
              <a:ln w="9525" cap="flat">
                <a:solidFill>
                  <a:srgbClr val="2C2D3F"/>
                </a:solidFill>
                <a:prstDash val="solid"/>
                <a:round/>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1022" name="Shape 1022"/>
              <p:cNvSpPr/>
              <p:nvPr/>
            </p:nvSpPr>
            <p:spPr>
              <a:xfrm rot="11400000">
                <a:off x="557465" y="187857"/>
                <a:ext cx="1621368" cy="10138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527" y="1398"/>
                    </a:lnTo>
                    <a:lnTo>
                      <a:pt x="21600" y="21600"/>
                    </a:lnTo>
                    <a:lnTo>
                      <a:pt x="0" y="0"/>
                    </a:lnTo>
                    <a:close/>
                  </a:path>
                </a:pathLst>
              </a:custGeom>
              <a:solidFill>
                <a:srgbClr val="50A0E1">
                  <a:alpha val="70000"/>
                </a:srgbClr>
              </a:solidFill>
              <a:ln w="9525" cap="flat">
                <a:solidFill>
                  <a:srgbClr val="00D2A9"/>
                </a:solidFill>
                <a:prstDash val="solid"/>
                <a:round/>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1023" name="Shape 1023"/>
              <p:cNvSpPr/>
              <p:nvPr/>
            </p:nvSpPr>
            <p:spPr>
              <a:xfrm rot="11400000">
                <a:off x="528740" y="148854"/>
                <a:ext cx="1181101" cy="1320801"/>
              </a:xfrm>
              <a:custGeom>
                <a:avLst/>
                <a:gdLst/>
                <a:ahLst/>
                <a:cxnLst>
                  <a:cxn ang="0">
                    <a:pos x="wd2" y="hd2"/>
                  </a:cxn>
                  <a:cxn ang="5400000">
                    <a:pos x="wd2" y="hd2"/>
                  </a:cxn>
                  <a:cxn ang="10800000">
                    <a:pos x="wd2" y="hd2"/>
                  </a:cxn>
                  <a:cxn ang="16200000">
                    <a:pos x="wd2" y="hd2"/>
                  </a:cxn>
                </a:cxnLst>
                <a:rect l="0" t="0" r="r" b="b"/>
                <a:pathLst>
                  <a:path w="21600" h="21600" extrusionOk="0">
                    <a:moveTo>
                      <a:pt x="0" y="6058"/>
                    </a:moveTo>
                    <a:lnTo>
                      <a:pt x="17897" y="0"/>
                    </a:lnTo>
                    <a:lnTo>
                      <a:pt x="21600" y="21600"/>
                    </a:lnTo>
                    <a:lnTo>
                      <a:pt x="0" y="6058"/>
                    </a:lnTo>
                    <a:close/>
                  </a:path>
                </a:pathLst>
              </a:custGeom>
              <a:solidFill>
                <a:srgbClr val="FF4C00"/>
              </a:solidFill>
              <a:ln w="9525" cap="flat">
                <a:solidFill>
                  <a:srgbClr val="FF4C00"/>
                </a:solidFill>
                <a:prstDash val="solid"/>
                <a:round/>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1024" name="Shape 1024"/>
              <p:cNvSpPr/>
              <p:nvPr/>
            </p:nvSpPr>
            <p:spPr>
              <a:xfrm rot="11400000">
                <a:off x="194693" y="30986"/>
                <a:ext cx="508001" cy="1727201"/>
              </a:xfrm>
              <a:custGeom>
                <a:avLst/>
                <a:gdLst/>
                <a:ahLst/>
                <a:cxnLst>
                  <a:cxn ang="0">
                    <a:pos x="wd2" y="hd2"/>
                  </a:cxn>
                  <a:cxn ang="5400000">
                    <a:pos x="wd2" y="hd2"/>
                  </a:cxn>
                  <a:cxn ang="10800000">
                    <a:pos x="wd2" y="hd2"/>
                  </a:cxn>
                  <a:cxn ang="16200000">
                    <a:pos x="wd2" y="hd2"/>
                  </a:cxn>
                </a:cxnLst>
                <a:rect l="0" t="0" r="r" b="b"/>
                <a:pathLst>
                  <a:path w="21600" h="21600" extrusionOk="0">
                    <a:moveTo>
                      <a:pt x="0" y="5082"/>
                    </a:moveTo>
                    <a:lnTo>
                      <a:pt x="21600" y="0"/>
                    </a:lnTo>
                    <a:lnTo>
                      <a:pt x="8640" y="21600"/>
                    </a:lnTo>
                    <a:lnTo>
                      <a:pt x="0" y="5082"/>
                    </a:lnTo>
                    <a:close/>
                  </a:path>
                </a:pathLst>
              </a:custGeom>
              <a:solidFill>
                <a:srgbClr val="000000"/>
              </a:solidFill>
              <a:ln w="12700" cap="flat">
                <a:noFill/>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grpSp>
      </p:gr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999">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99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99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2" nodeType="clickEffect">
                                  <p:stCondLst>
                                    <p:cond delay="0"/>
                                  </p:stCondLst>
                                  <p:iterate>
                                    <p:tmAbs val="0"/>
                                  </p:iterate>
                                  <p:childTnLst>
                                    <p:set>
                                      <p:cBhvr>
                                        <p:cTn id="16" fill="hold"/>
                                        <p:tgtEl>
                                          <p:spTgt spid="100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3" nodeType="clickEffect">
                                  <p:stCondLst>
                                    <p:cond delay="0"/>
                                  </p:stCondLst>
                                  <p:iterate>
                                    <p:tmAbs val="0"/>
                                  </p:iterate>
                                  <p:childTnLst>
                                    <p:set>
                                      <p:cBhvr>
                                        <p:cTn id="20" fill="hold"/>
                                        <p:tgtEl>
                                          <p:spTgt spid="10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4" nodeType="clickEffect">
                                  <p:stCondLst>
                                    <p:cond delay="0"/>
                                  </p:stCondLst>
                                  <p:iterate>
                                    <p:tmAbs val="0"/>
                                  </p:iterate>
                                  <p:childTnLst>
                                    <p:set>
                                      <p:cBhvr>
                                        <p:cTn id="24" fill="hold"/>
                                        <p:tgtEl>
                                          <p:spTgt spid="10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5" nodeType="clickEffect">
                                  <p:stCondLst>
                                    <p:cond delay="0"/>
                                  </p:stCondLst>
                                  <p:iterate>
                                    <p:tmAbs val="0"/>
                                  </p:iterate>
                                  <p:childTnLst>
                                    <p:set>
                                      <p:cBhvr>
                                        <p:cTn id="28" fill="hold"/>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9" grpId="1" build="p" animBg="1" advAuto="0"/>
      <p:bldP spid="1006" grpId="2" animBg="1" advAuto="0"/>
      <p:bldP spid="1012" grpId="3" animBg="1" advAuto="0"/>
      <p:bldP spid="1019" grpId="4" animBg="1" advAuto="0"/>
      <p:bldP spid="1026" grpId="5" animBg="1" advAuto="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Shape 1028"/>
          <p:cNvSpPr>
            <a:spLocks noGrp="1"/>
          </p:cNvSpPr>
          <p:nvPr>
            <p:ph type="title"/>
          </p:nvPr>
        </p:nvSpPr>
        <p:spPr>
          <a:prstGeom prst="rect">
            <a:avLst/>
          </a:prstGeom>
          <a:solidFill>
            <a:srgbClr val="C578E9"/>
          </a:solidFill>
        </p:spPr>
        <p:txBody>
          <a:bodyPr/>
          <a:lstStyle>
            <a:lvl1pPr>
              <a:defRPr>
                <a:effectLst>
                  <a:outerShdw blurRad="12700" dist="25400" dir="2700000" rotWithShape="0">
                    <a:srgbClr val="000000"/>
                  </a:outerShdw>
                </a:effectLst>
              </a:defRPr>
            </a:lvl1pPr>
          </a:lstStyle>
          <a:p>
            <a:pPr lvl="0">
              <a:defRPr sz="1800">
                <a:solidFill>
                  <a:srgbClr val="000000"/>
                </a:solidFill>
                <a:effectLst/>
              </a:defRPr>
            </a:pPr>
            <a:r>
              <a:rPr sz="7200">
                <a:solidFill>
                  <a:srgbClr val="FFFFFF"/>
                </a:solidFill>
                <a:effectLst>
                  <a:outerShdw blurRad="12700" dist="25400" dir="2700000" rotWithShape="0">
                    <a:srgbClr val="000000"/>
                  </a:outerShdw>
                </a:effectLst>
              </a:rPr>
              <a:t>Other 3D Solids</a:t>
            </a:r>
          </a:p>
        </p:txBody>
      </p:sp>
      <p:sp>
        <p:nvSpPr>
          <p:cNvPr id="1029" name="Shape 1029"/>
          <p:cNvSpPr>
            <a:spLocks noGrp="1"/>
          </p:cNvSpPr>
          <p:nvPr>
            <p:ph type="body" idx="1"/>
          </p:nvPr>
        </p:nvSpPr>
        <p:spPr>
          <a:xfrm>
            <a:off x="423333" y="2070100"/>
            <a:ext cx="9321801" cy="6642100"/>
          </a:xfrm>
          <a:prstGeom prst="rect">
            <a:avLst/>
          </a:prstGeom>
        </p:spPr>
        <p:txBody>
          <a:bodyPr/>
          <a:lstStyle/>
          <a:p>
            <a:pPr marL="0" lvl="0" indent="0">
              <a:buClr>
                <a:srgbClr val="000000"/>
              </a:buClr>
              <a:buSzTx/>
              <a:buFont typeface="Arial"/>
              <a:buNone/>
              <a:defRPr sz="1800">
                <a:solidFill>
                  <a:srgbClr val="000000"/>
                </a:solidFill>
              </a:defRPr>
            </a:pPr>
            <a:r>
              <a:rPr sz="4800"/>
              <a:t>Cylinder - Like a prism, but not (why?)</a:t>
            </a:r>
          </a:p>
          <a:p>
            <a:pPr marL="0" lvl="0" indent="0">
              <a:buClr>
                <a:srgbClr val="000000"/>
              </a:buClr>
              <a:buSzTx/>
              <a:buFont typeface="Arial"/>
              <a:buNone/>
              <a:defRPr sz="1800">
                <a:solidFill>
                  <a:srgbClr val="000000"/>
                </a:solidFill>
              </a:defRPr>
            </a:pPr>
            <a:r>
              <a:rPr sz="4800"/>
              <a:t>Cone - Like a pyramid, but not (why?)</a:t>
            </a:r>
          </a:p>
          <a:p>
            <a:pPr marL="0" lvl="0" indent="0">
              <a:buClr>
                <a:srgbClr val="000000"/>
              </a:buClr>
              <a:buSzTx/>
              <a:buFont typeface="Arial"/>
              <a:buNone/>
              <a:defRPr sz="1800">
                <a:solidFill>
                  <a:srgbClr val="000000"/>
                </a:solidFill>
              </a:defRPr>
            </a:pPr>
            <a:r>
              <a:rPr sz="4800"/>
              <a:t>Sphere - Set of points equidistant from the centre …  in 3 dimensions</a:t>
            </a:r>
          </a:p>
        </p:txBody>
      </p:sp>
      <p:grpSp>
        <p:nvGrpSpPr>
          <p:cNvPr id="1035" name="Group 1035"/>
          <p:cNvGrpSpPr/>
          <p:nvPr/>
        </p:nvGrpSpPr>
        <p:grpSpPr>
          <a:xfrm>
            <a:off x="10941050" y="2286000"/>
            <a:ext cx="2984500" cy="2298700"/>
            <a:chOff x="0" y="0"/>
            <a:chExt cx="2984500" cy="2298700"/>
          </a:xfrm>
        </p:grpSpPr>
        <p:sp>
          <p:nvSpPr>
            <p:cNvPr id="1030" name="Shape 1030"/>
            <p:cNvSpPr/>
            <p:nvPr/>
          </p:nvSpPr>
          <p:spPr>
            <a:xfrm>
              <a:off x="0" y="1854200"/>
              <a:ext cx="2984500" cy="444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lgn="ctr" defTabSz="546100">
                <a:buClr>
                  <a:srgbClr val="434ED6"/>
                </a:buClr>
                <a:buFont typeface="Calibri"/>
                <a:defRPr sz="2400" b="1">
                  <a:solidFill>
                    <a:srgbClr val="434ED6"/>
                  </a:solidFill>
                  <a:uFill>
                    <a:solidFill>
                      <a:srgbClr val="434ED6"/>
                    </a:solidFill>
                  </a:uFill>
                  <a:latin typeface="Calibri"/>
                  <a:ea typeface="Calibri"/>
                  <a:cs typeface="Calibri"/>
                  <a:sym typeface="Calibri"/>
                </a:defRPr>
              </a:lvl1pPr>
            </a:lstStyle>
            <a:p>
              <a:pPr lvl="0">
                <a:defRPr sz="1800" b="0">
                  <a:solidFill>
                    <a:srgbClr val="000000"/>
                  </a:solidFill>
                  <a:uFillTx/>
                </a:defRPr>
              </a:pPr>
              <a:r>
                <a:rPr sz="2400" b="1">
                  <a:solidFill>
                    <a:srgbClr val="434ED6"/>
                  </a:solidFill>
                  <a:uFill>
                    <a:solidFill>
                      <a:srgbClr val="434ED6"/>
                    </a:solidFill>
                  </a:uFill>
                </a:rPr>
                <a:t>Cylinder</a:t>
              </a:r>
            </a:p>
          </p:txBody>
        </p:sp>
        <p:grpSp>
          <p:nvGrpSpPr>
            <p:cNvPr id="1034" name="Group 1034"/>
            <p:cNvGrpSpPr/>
            <p:nvPr/>
          </p:nvGrpSpPr>
          <p:grpSpPr>
            <a:xfrm>
              <a:off x="908050" y="0"/>
              <a:ext cx="1219200" cy="1524000"/>
              <a:chOff x="0" y="0"/>
              <a:chExt cx="1219200" cy="1524000"/>
            </a:xfrm>
          </p:grpSpPr>
          <p:sp>
            <p:nvSpPr>
              <p:cNvPr id="1031" name="Shape 1031"/>
              <p:cNvSpPr/>
              <p:nvPr/>
            </p:nvSpPr>
            <p:spPr>
              <a:xfrm>
                <a:off x="0" y="0"/>
                <a:ext cx="1219200" cy="15240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path>
                </a:pathLst>
              </a:custGeom>
              <a:solidFill>
                <a:srgbClr val="FF4C00"/>
              </a:solidFill>
              <a:ln w="9525" cap="flat">
                <a:solidFill>
                  <a:srgbClr val="929292"/>
                </a:solidFill>
                <a:prstDash val="solid"/>
                <a:round/>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1032" name="Shape 1032"/>
              <p:cNvSpPr/>
              <p:nvPr/>
            </p:nvSpPr>
            <p:spPr>
              <a:xfrm>
                <a:off x="0" y="0"/>
                <a:ext cx="1219200" cy="381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FF7341"/>
              </a:solidFill>
              <a:ln w="9525" cap="flat">
                <a:noFill/>
                <a:round/>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1033" name="Shape 1033"/>
              <p:cNvSpPr/>
              <p:nvPr/>
            </p:nvSpPr>
            <p:spPr>
              <a:xfrm>
                <a:off x="0" y="190500"/>
                <a:ext cx="1219200" cy="1905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1929"/>
                      <a:pt x="4835" y="21600"/>
                      <a:pt x="10800" y="21600"/>
                    </a:cubicBezTo>
                    <a:cubicBezTo>
                      <a:pt x="16765" y="21600"/>
                      <a:pt x="21600" y="11929"/>
                      <a:pt x="21600" y="0"/>
                    </a:cubicBezTo>
                  </a:path>
                </a:pathLst>
              </a:custGeom>
              <a:noFill/>
              <a:ln w="9525" cap="flat">
                <a:solidFill>
                  <a:srgbClr val="929292"/>
                </a:solidFill>
                <a:prstDash val="solid"/>
                <a:round/>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grpSp>
      </p:grpSp>
      <p:grpSp>
        <p:nvGrpSpPr>
          <p:cNvPr id="1040" name="Group 1040"/>
          <p:cNvGrpSpPr/>
          <p:nvPr/>
        </p:nvGrpSpPr>
        <p:grpSpPr>
          <a:xfrm>
            <a:off x="9042400" y="3677119"/>
            <a:ext cx="2654300" cy="2774482"/>
            <a:chOff x="0" y="58913"/>
            <a:chExt cx="2654300" cy="2774480"/>
          </a:xfrm>
        </p:grpSpPr>
        <p:sp>
          <p:nvSpPr>
            <p:cNvPr id="1036" name="Shape 1036"/>
            <p:cNvSpPr/>
            <p:nvPr/>
          </p:nvSpPr>
          <p:spPr>
            <a:xfrm>
              <a:off x="0" y="2388893"/>
              <a:ext cx="265430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lgn="ctr" defTabSz="546100">
                <a:buClr>
                  <a:srgbClr val="434ED6"/>
                </a:buClr>
                <a:buFont typeface="Calibri"/>
                <a:defRPr sz="2400" b="1">
                  <a:solidFill>
                    <a:srgbClr val="434ED6"/>
                  </a:solidFill>
                  <a:uFill>
                    <a:solidFill>
                      <a:srgbClr val="434ED6"/>
                    </a:solidFill>
                  </a:uFill>
                  <a:latin typeface="Calibri"/>
                  <a:ea typeface="Calibri"/>
                  <a:cs typeface="Calibri"/>
                  <a:sym typeface="Calibri"/>
                </a:defRPr>
              </a:lvl1pPr>
            </a:lstStyle>
            <a:p>
              <a:pPr lvl="0">
                <a:defRPr sz="1800" b="0">
                  <a:solidFill>
                    <a:srgbClr val="000000"/>
                  </a:solidFill>
                  <a:uFillTx/>
                </a:defRPr>
              </a:pPr>
              <a:r>
                <a:rPr sz="2400" b="1">
                  <a:solidFill>
                    <a:srgbClr val="434ED6"/>
                  </a:solidFill>
                  <a:uFill>
                    <a:solidFill>
                      <a:srgbClr val="434ED6"/>
                    </a:solidFill>
                  </a:uFill>
                </a:rPr>
                <a:t>Cone</a:t>
              </a:r>
            </a:p>
          </p:txBody>
        </p:sp>
        <p:grpSp>
          <p:nvGrpSpPr>
            <p:cNvPr id="1039" name="Group 1039"/>
            <p:cNvGrpSpPr/>
            <p:nvPr/>
          </p:nvGrpSpPr>
          <p:grpSpPr>
            <a:xfrm rot="19800000">
              <a:off x="502185" y="332861"/>
              <a:ext cx="1531227" cy="1625066"/>
              <a:chOff x="109897" y="0"/>
              <a:chExt cx="1531225" cy="1625065"/>
            </a:xfrm>
          </p:grpSpPr>
          <p:sp>
            <p:nvSpPr>
              <p:cNvPr id="1037" name="Shape 1037"/>
              <p:cNvSpPr/>
              <p:nvPr/>
            </p:nvSpPr>
            <p:spPr>
              <a:xfrm>
                <a:off x="117827" y="0"/>
                <a:ext cx="1523296" cy="1323975"/>
              </a:xfrm>
              <a:prstGeom prst="triangle">
                <a:avLst/>
              </a:prstGeom>
              <a:gradFill flip="none" rotWithShape="1">
                <a:gsLst>
                  <a:gs pos="0">
                    <a:srgbClr val="011689"/>
                  </a:gs>
                  <a:gs pos="100000">
                    <a:srgbClr val="FF4C00"/>
                  </a:gs>
                </a:gsLst>
                <a:lin ang="10800000" scaled="0"/>
              </a:gradFill>
              <a:ln w="9525" cap="flat">
                <a:solidFill>
                  <a:srgbClr val="FF4C00"/>
                </a:solidFill>
                <a:prstDash val="solid"/>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1038" name="Shape 1038"/>
              <p:cNvSpPr/>
              <p:nvPr/>
            </p:nvSpPr>
            <p:spPr>
              <a:xfrm>
                <a:off x="109897" y="1117065"/>
                <a:ext cx="1524001" cy="508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2C2D3F"/>
              </a:solidFill>
              <a:ln w="9525" cap="flat">
                <a:solidFill>
                  <a:srgbClr val="2C2D3F"/>
                </a:solidFill>
                <a:prstDash val="solid"/>
                <a:round/>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grpSp>
      </p:grpSp>
      <p:grpSp>
        <p:nvGrpSpPr>
          <p:cNvPr id="1043" name="Group 1043"/>
          <p:cNvGrpSpPr/>
          <p:nvPr/>
        </p:nvGrpSpPr>
        <p:grpSpPr>
          <a:xfrm>
            <a:off x="11074400" y="6095999"/>
            <a:ext cx="2235201" cy="2789768"/>
            <a:chOff x="0" y="0"/>
            <a:chExt cx="2235200" cy="2789766"/>
          </a:xfrm>
        </p:grpSpPr>
        <p:sp>
          <p:nvSpPr>
            <p:cNvPr id="1041" name="Shape 1041"/>
            <p:cNvSpPr/>
            <p:nvPr/>
          </p:nvSpPr>
          <p:spPr>
            <a:xfrm>
              <a:off x="0" y="-1"/>
              <a:ext cx="2235201" cy="217381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flip="none" rotWithShape="1">
              <a:gsLst>
                <a:gs pos="0">
                  <a:srgbClr val="FF4C00"/>
                </a:gs>
                <a:gs pos="100000">
                  <a:srgbClr val="000A56"/>
                </a:gs>
              </a:gsLst>
              <a:path path="shape">
                <a:fillToRect l="100000" b="100000"/>
              </a:path>
            </a:gradFill>
            <a:ln w="9525" cap="flat">
              <a:solidFill>
                <a:srgbClr val="929292"/>
              </a:solidFill>
              <a:prstDash val="solid"/>
              <a:round/>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1042" name="Shape 1042"/>
            <p:cNvSpPr/>
            <p:nvPr/>
          </p:nvSpPr>
          <p:spPr>
            <a:xfrm>
              <a:off x="748876" y="2345266"/>
              <a:ext cx="971899"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defTabSz="546100">
                <a:buClr>
                  <a:srgbClr val="434ED6"/>
                </a:buClr>
                <a:buFont typeface="Calibri"/>
                <a:defRPr sz="2400" b="1">
                  <a:solidFill>
                    <a:srgbClr val="434ED6"/>
                  </a:solidFill>
                  <a:uFill>
                    <a:solidFill>
                      <a:srgbClr val="434ED6"/>
                    </a:solidFill>
                  </a:uFill>
                  <a:latin typeface="Calibri"/>
                  <a:ea typeface="Calibri"/>
                  <a:cs typeface="Calibri"/>
                  <a:sym typeface="Calibri"/>
                </a:defRPr>
              </a:lvl1pPr>
            </a:lstStyle>
            <a:p>
              <a:pPr lvl="0">
                <a:defRPr sz="1800" b="0">
                  <a:solidFill>
                    <a:srgbClr val="000000"/>
                  </a:solidFill>
                  <a:uFillTx/>
                </a:defRPr>
              </a:pPr>
              <a:r>
                <a:rPr sz="2400" b="1">
                  <a:solidFill>
                    <a:srgbClr val="434ED6"/>
                  </a:solidFill>
                  <a:uFill>
                    <a:solidFill>
                      <a:srgbClr val="434ED6"/>
                    </a:solidFill>
                  </a:uFill>
                </a:rPr>
                <a:t>Sphere</a:t>
              </a:r>
            </a:p>
          </p:txBody>
        </p:sp>
      </p:gr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029">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102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02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02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2" nodeType="clickEffect">
                                  <p:stCondLst>
                                    <p:cond delay="0"/>
                                  </p:stCondLst>
                                  <p:iterate>
                                    <p:tmAbs val="0"/>
                                  </p:iterate>
                                  <p:childTnLst>
                                    <p:set>
                                      <p:cBhvr>
                                        <p:cTn id="20" fill="hold"/>
                                        <p:tgtEl>
                                          <p:spTgt spid="10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3" nodeType="clickEffect">
                                  <p:stCondLst>
                                    <p:cond delay="0"/>
                                  </p:stCondLst>
                                  <p:iterate>
                                    <p:tmAbs val="0"/>
                                  </p:iterate>
                                  <p:childTnLst>
                                    <p:set>
                                      <p:cBhvr>
                                        <p:cTn id="24" fill="hold"/>
                                        <p:tgtEl>
                                          <p:spTgt spid="10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4" nodeType="clickEffect">
                                  <p:stCondLst>
                                    <p:cond delay="0"/>
                                  </p:stCondLst>
                                  <p:iterate>
                                    <p:tmAbs val="0"/>
                                  </p:iterate>
                                  <p:childTnLst>
                                    <p:set>
                                      <p:cBhvr>
                                        <p:cTn id="28" fill="hold"/>
                                        <p:tgtEl>
                                          <p:spTgt spid="10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1" build="p" animBg="1" advAuto="0"/>
      <p:bldP spid="1035" grpId="2" animBg="1" advAuto="0"/>
      <p:bldP spid="1040" grpId="3" animBg="1" advAuto="0"/>
      <p:bldP spid="1043" grpId="4" animBg="1" advAuto="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 name="Shape 1045"/>
          <p:cNvSpPr>
            <a:spLocks noGrp="1"/>
          </p:cNvSpPr>
          <p:nvPr>
            <p:ph type="title"/>
          </p:nvPr>
        </p:nvSpPr>
        <p:spPr>
          <a:xfrm>
            <a:off x="1219200" y="0"/>
            <a:ext cx="13817600" cy="1727200"/>
          </a:xfrm>
          <a:prstGeom prst="rect">
            <a:avLst/>
          </a:prstGeom>
          <a:solidFill>
            <a:srgbClr val="C578E9"/>
          </a:solidFill>
        </p:spPr>
        <p:txBody>
          <a:bodyPr/>
          <a:lstStyle>
            <a:lvl1pPr>
              <a:defRPr>
                <a:effectLst>
                  <a:outerShdw blurRad="12700" dist="25400" dir="2700000" rotWithShape="0">
                    <a:srgbClr val="000000"/>
                  </a:outerShdw>
                </a:effectLst>
              </a:defRPr>
            </a:lvl1pPr>
          </a:lstStyle>
          <a:p>
            <a:pPr lvl="0">
              <a:defRPr sz="1800">
                <a:solidFill>
                  <a:srgbClr val="000000"/>
                </a:solidFill>
                <a:effectLst/>
              </a:defRPr>
            </a:pPr>
            <a:r>
              <a:rPr sz="7200">
                <a:solidFill>
                  <a:srgbClr val="FFFFFF"/>
                </a:solidFill>
                <a:effectLst>
                  <a:outerShdw blurRad="12700" dist="25400" dir="2700000" rotWithShape="0">
                    <a:srgbClr val="000000"/>
                  </a:outerShdw>
                </a:effectLst>
              </a:rPr>
              <a:t>The Platonic Solids</a:t>
            </a:r>
          </a:p>
        </p:txBody>
      </p:sp>
      <p:sp>
        <p:nvSpPr>
          <p:cNvPr id="1046" name="Shape 1046"/>
          <p:cNvSpPr>
            <a:spLocks noGrp="1"/>
          </p:cNvSpPr>
          <p:nvPr>
            <p:ph type="body" idx="1"/>
          </p:nvPr>
        </p:nvSpPr>
        <p:spPr>
          <a:xfrm>
            <a:off x="417688" y="1828800"/>
            <a:ext cx="9271001" cy="7251700"/>
          </a:xfrm>
          <a:prstGeom prst="rect">
            <a:avLst/>
          </a:prstGeom>
        </p:spPr>
        <p:txBody>
          <a:bodyPr/>
          <a:lstStyle/>
          <a:p>
            <a:pPr marL="0" lvl="0" indent="0">
              <a:lnSpc>
                <a:spcPct val="90000"/>
              </a:lnSpc>
              <a:buClr>
                <a:srgbClr val="000000"/>
              </a:buClr>
              <a:buSzTx/>
              <a:buFont typeface="Arial"/>
              <a:buNone/>
              <a:defRPr sz="1800">
                <a:solidFill>
                  <a:srgbClr val="000000"/>
                </a:solidFill>
              </a:defRPr>
            </a:pPr>
            <a:r>
              <a:rPr sz="4800"/>
              <a:t>Platonic Solids or Regular Polyhedra</a:t>
            </a:r>
          </a:p>
          <a:p>
            <a:pPr marL="0" lvl="1" indent="497840">
              <a:lnSpc>
                <a:spcPct val="90000"/>
              </a:lnSpc>
              <a:buClr>
                <a:srgbClr val="434ED6"/>
              </a:buClr>
              <a:buSzTx/>
              <a:buFont typeface="Arial"/>
              <a:buNone/>
              <a:defRPr sz="1800">
                <a:solidFill>
                  <a:srgbClr val="000000"/>
                </a:solidFill>
              </a:defRPr>
            </a:pPr>
            <a:r>
              <a:rPr sz="4800"/>
              <a:t>All faces are just one of the regular polygons</a:t>
            </a:r>
          </a:p>
          <a:p>
            <a:pPr marL="0" lvl="1" indent="497840">
              <a:lnSpc>
                <a:spcPct val="90000"/>
              </a:lnSpc>
              <a:buClr>
                <a:srgbClr val="000000"/>
              </a:buClr>
              <a:buSzTx/>
              <a:buFont typeface="Arial"/>
              <a:buNone/>
              <a:defRPr sz="1800">
                <a:solidFill>
                  <a:srgbClr val="000000"/>
                </a:solidFill>
              </a:defRPr>
            </a:pPr>
            <a:r>
              <a:rPr sz="4800"/>
              <a:t>All vertices have the same number of faces around them</a:t>
            </a:r>
          </a:p>
          <a:p>
            <a:pPr marL="0" lvl="1" indent="497840">
              <a:lnSpc>
                <a:spcPct val="90000"/>
              </a:lnSpc>
              <a:buClr>
                <a:srgbClr val="000000"/>
              </a:buClr>
              <a:buSzTx/>
              <a:buFont typeface="Arial"/>
              <a:buNone/>
              <a:defRPr sz="1800">
                <a:solidFill>
                  <a:srgbClr val="000000"/>
                </a:solidFill>
              </a:defRPr>
            </a:pPr>
            <a:r>
              <a:rPr sz="4800"/>
              <a:t>Only 5 (known to the Greeks)</a:t>
            </a:r>
          </a:p>
          <a:p>
            <a:pPr marL="0" lvl="1" indent="497840">
              <a:lnSpc>
                <a:spcPct val="90000"/>
              </a:lnSpc>
              <a:buClr>
                <a:srgbClr val="000000"/>
              </a:buClr>
              <a:buSzTx/>
              <a:buFont typeface="Arial"/>
              <a:buNone/>
              <a:defRPr sz="1800">
                <a:solidFill>
                  <a:srgbClr val="000000"/>
                </a:solidFill>
              </a:defRPr>
            </a:pPr>
            <a:r>
              <a:rPr sz="4800"/>
              <a:t>Are any of these prisms or pyramids?</a:t>
            </a:r>
          </a:p>
        </p:txBody>
      </p:sp>
      <p:pic>
        <p:nvPicPr>
          <p:cNvPr id="1047" name="image.png"/>
          <p:cNvPicPr/>
          <p:nvPr/>
        </p:nvPicPr>
        <p:blipFill>
          <a:blip r:embed="rId2">
            <a:extLst/>
          </a:blip>
          <a:stretch>
            <a:fillRect/>
          </a:stretch>
        </p:blipFill>
        <p:spPr>
          <a:xfrm>
            <a:off x="6273800" y="3007783"/>
            <a:ext cx="11684001" cy="3500968"/>
          </a:xfrm>
          <a:prstGeom prst="rect">
            <a:avLst/>
          </a:prstGeom>
          <a:ln w="12700">
            <a:miter lim="400000"/>
          </a:ln>
        </p:spPr>
      </p:pic>
      <p:sp>
        <p:nvSpPr>
          <p:cNvPr id="1048" name="Shape 1048"/>
          <p:cNvSpPr/>
          <p:nvPr/>
        </p:nvSpPr>
        <p:spPr>
          <a:xfrm>
            <a:off x="4563533" y="5473700"/>
            <a:ext cx="14109701" cy="4445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lgn="ctr" defTabSz="546100">
              <a:buClr>
                <a:srgbClr val="434ED6"/>
              </a:buClr>
              <a:buFont typeface="Calibri"/>
              <a:defRPr sz="1800"/>
            </a:pPr>
            <a:r>
              <a:rPr sz="2400">
                <a:solidFill>
                  <a:srgbClr val="434ED6"/>
                </a:solidFill>
                <a:uFill>
                  <a:solidFill>
                    <a:srgbClr val="434ED6"/>
                  </a:solidFill>
                </a:uFill>
                <a:latin typeface="Calibri"/>
                <a:ea typeface="Calibri"/>
                <a:cs typeface="Calibri"/>
                <a:sym typeface="Calibri"/>
              </a:rPr>
              <a:t>Tetrahedron</a:t>
            </a:r>
            <a:r>
              <a:rPr sz="2400">
                <a:solidFill>
                  <a:srgbClr val="FFF442"/>
                </a:solidFill>
                <a:uFill>
                  <a:solidFill>
                    <a:srgbClr val="FFF442"/>
                  </a:solidFill>
                </a:uFill>
                <a:latin typeface="Calibri"/>
                <a:ea typeface="Calibri"/>
                <a:cs typeface="Calibri"/>
                <a:sym typeface="Calibri"/>
              </a:rPr>
              <a:t>     </a:t>
            </a:r>
            <a:r>
              <a:rPr sz="2400">
                <a:solidFill>
                  <a:srgbClr val="434ED6"/>
                </a:solidFill>
                <a:uFill>
                  <a:solidFill>
                    <a:srgbClr val="434ED6"/>
                  </a:solidFill>
                </a:uFill>
                <a:latin typeface="Calibri"/>
                <a:ea typeface="Calibri"/>
                <a:cs typeface="Calibri"/>
                <a:sym typeface="Calibri"/>
              </a:rPr>
              <a:t>Cube</a:t>
            </a:r>
            <a:r>
              <a:rPr sz="2400">
                <a:solidFill>
                  <a:srgbClr val="FFF442"/>
                </a:solidFill>
                <a:uFill>
                  <a:solidFill>
                    <a:srgbClr val="FFF442"/>
                  </a:solidFill>
                </a:uFill>
                <a:latin typeface="Calibri"/>
                <a:ea typeface="Calibri"/>
                <a:cs typeface="Calibri"/>
                <a:sym typeface="Calibri"/>
              </a:rPr>
              <a:t>        </a:t>
            </a:r>
            <a:r>
              <a:rPr sz="2400">
                <a:solidFill>
                  <a:srgbClr val="434ED6"/>
                </a:solidFill>
                <a:uFill>
                  <a:solidFill>
                    <a:srgbClr val="434ED6"/>
                  </a:solidFill>
                </a:uFill>
                <a:latin typeface="Calibri"/>
                <a:ea typeface="Calibri"/>
                <a:cs typeface="Calibri"/>
                <a:sym typeface="Calibri"/>
              </a:rPr>
              <a:t>Octahedron       Dodecahedron    Icosahedron</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046">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104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04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04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04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04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2" nodeType="clickEffect">
                                  <p:stCondLst>
                                    <p:cond delay="0"/>
                                  </p:stCondLst>
                                  <p:iterate>
                                    <p:tmAbs val="0"/>
                                  </p:iterate>
                                  <p:childTnLst>
                                    <p:set>
                                      <p:cBhvr>
                                        <p:cTn id="28" fill="hold"/>
                                        <p:tgtEl>
                                          <p:spTgt spid="104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3" nodeType="clickEffect">
                                  <p:stCondLst>
                                    <p:cond delay="0"/>
                                  </p:stCondLst>
                                  <p:iterate>
                                    <p:tmAbs val="0"/>
                                  </p:iterate>
                                  <p:childTnLst>
                                    <p:set>
                                      <p:cBhvr>
                                        <p:cTn id="32" fill="hold"/>
                                        <p:tgtEl>
                                          <p:spTgt spid="10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6" grpId="1" build="p" bldLvl="5" animBg="1" advAuto="0"/>
      <p:bldP spid="1047" grpId="2" animBg="1" advAuto="0"/>
      <p:bldP spid="1048" grpId="3" animBg="1" advAuto="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 name="Shape 1050"/>
          <p:cNvSpPr>
            <a:spLocks noGrp="1"/>
          </p:cNvSpPr>
          <p:nvPr>
            <p:ph type="title"/>
          </p:nvPr>
        </p:nvSpPr>
        <p:spPr>
          <a:prstGeom prst="rect">
            <a:avLst/>
          </a:prstGeom>
          <a:solidFill>
            <a:srgbClr val="C578E9"/>
          </a:solidFill>
        </p:spPr>
        <p:txBody>
          <a:bodyPr/>
          <a:lstStyle>
            <a:lvl1pPr>
              <a:defRPr sz="4800">
                <a:effectLst>
                  <a:outerShdw blurRad="12700" dist="25400" dir="2700000" rotWithShape="0">
                    <a:srgbClr val="000000"/>
                  </a:outerShdw>
                </a:effectLst>
              </a:defRPr>
            </a:lvl1pPr>
          </a:lstStyle>
          <a:p>
            <a:pPr lvl="0">
              <a:defRPr sz="1800">
                <a:solidFill>
                  <a:srgbClr val="000000"/>
                </a:solidFill>
                <a:effectLst/>
              </a:defRPr>
            </a:pPr>
            <a:r>
              <a:rPr sz="4800">
                <a:solidFill>
                  <a:srgbClr val="FFFFFF"/>
                </a:solidFill>
                <a:effectLst>
                  <a:outerShdw blurRad="12700" dist="25400" dir="2700000" rotWithShape="0">
                    <a:srgbClr val="000000"/>
                  </a:outerShdw>
                </a:effectLst>
              </a:rPr>
              <a:t>Euler’s Formula</a:t>
            </a:r>
          </a:p>
        </p:txBody>
      </p:sp>
      <p:graphicFrame>
        <p:nvGraphicFramePr>
          <p:cNvPr id="1051" name="Table 1051"/>
          <p:cNvGraphicFramePr/>
          <p:nvPr/>
        </p:nvGraphicFramePr>
        <p:xfrm>
          <a:off x="406400" y="3149600"/>
          <a:ext cx="15443200" cy="3799415"/>
        </p:xfrm>
        <a:graphic>
          <a:graphicData uri="http://schemas.openxmlformats.org/drawingml/2006/table">
            <a:tbl>
              <a:tblPr>
                <a:tableStyleId>{4C3C2611-4C71-4FC5-86AE-919BDF0F9419}</a:tableStyleId>
              </a:tblPr>
              <a:tblGrid>
                <a:gridCol w="5161844"/>
                <a:gridCol w="2816578"/>
                <a:gridCol w="2181578"/>
                <a:gridCol w="2438400"/>
                <a:gridCol w="2844800"/>
              </a:tblGrid>
              <a:tr h="1039283">
                <a:tc>
                  <a:txBody>
                    <a:bodyPr/>
                    <a:lstStyle/>
                    <a:p>
                      <a:pPr marL="54186" lvl="0" defTabSz="914400">
                        <a:defRPr>
                          <a:uFillTx/>
                        </a:defRPr>
                      </a:pPr>
                      <a:r>
                        <a:rPr sz="3200">
                          <a:solidFill>
                            <a:srgbClr val="868686"/>
                          </a:solidFill>
                          <a:latin typeface="Helvetica"/>
                          <a:ea typeface="Helvetica"/>
                          <a:cs typeface="Helvetica"/>
                          <a:sym typeface="Helvetica"/>
                        </a:rPr>
                        <a:t>Solid</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solidFill>
                      <a:srgbClr val="FFD300"/>
                    </a:solidFill>
                  </a:tcPr>
                </a:tc>
                <a:tc>
                  <a:txBody>
                    <a:bodyPr/>
                    <a:lstStyle/>
                    <a:p>
                      <a:pPr marL="54186" lvl="0" defTabSz="914400">
                        <a:defRPr>
                          <a:uFillTx/>
                        </a:defRPr>
                      </a:pPr>
                      <a:r>
                        <a:rPr sz="2600">
                          <a:solidFill>
                            <a:srgbClr val="868686"/>
                          </a:solidFill>
                          <a:latin typeface="Helvetica"/>
                          <a:ea typeface="Helvetica"/>
                          <a:cs typeface="Helvetica"/>
                          <a:sym typeface="Helvetica"/>
                        </a:rPr>
                        <a:t># Vertices (V)</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solidFill>
                      <a:srgbClr val="FFD300"/>
                    </a:solidFill>
                  </a:tcPr>
                </a:tc>
                <a:tc>
                  <a:txBody>
                    <a:bodyPr/>
                    <a:lstStyle/>
                    <a:p>
                      <a:pPr marL="54186" lvl="0" defTabSz="914400">
                        <a:defRPr>
                          <a:uFillTx/>
                        </a:defRPr>
                      </a:pPr>
                      <a:r>
                        <a:rPr sz="2600">
                          <a:solidFill>
                            <a:srgbClr val="868686"/>
                          </a:solidFill>
                          <a:latin typeface="Helvetica"/>
                          <a:ea typeface="Helvetica"/>
                          <a:cs typeface="Helvetica"/>
                          <a:sym typeface="Helvetica"/>
                        </a:rPr>
                        <a:t># Faces (F)</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solidFill>
                      <a:srgbClr val="FFD300"/>
                    </a:solidFill>
                  </a:tcPr>
                </a:tc>
                <a:tc>
                  <a:txBody>
                    <a:bodyPr/>
                    <a:lstStyle/>
                    <a:p>
                      <a:pPr marL="54186" lvl="0" defTabSz="914400">
                        <a:defRPr>
                          <a:uFillTx/>
                        </a:defRPr>
                      </a:pPr>
                      <a:r>
                        <a:rPr sz="2600">
                          <a:solidFill>
                            <a:srgbClr val="868686"/>
                          </a:solidFill>
                          <a:latin typeface="Helvetica"/>
                          <a:ea typeface="Helvetica"/>
                          <a:cs typeface="Helvetica"/>
                          <a:sym typeface="Helvetica"/>
                        </a:rPr>
                        <a:t># Edges (E)</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solidFill>
                      <a:srgbClr val="FFD300"/>
                    </a:solidFill>
                  </a:tcPr>
                </a:tc>
                <a:tc>
                  <a:txBody>
                    <a:bodyPr/>
                    <a:lstStyle/>
                    <a:p>
                      <a:pPr marL="54186" lvl="0" defTabSz="914400">
                        <a:defRPr>
                          <a:uFillTx/>
                        </a:defRPr>
                      </a:pPr>
                      <a:r>
                        <a:rPr sz="2600">
                          <a:solidFill>
                            <a:srgbClr val="868686"/>
                          </a:solidFill>
                          <a:latin typeface="Helvetica"/>
                          <a:ea typeface="Helvetica"/>
                          <a:cs typeface="Helvetica"/>
                          <a:sym typeface="Helvetica"/>
                        </a:rPr>
                        <a:t>V + F - E</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solidFill>
                      <a:srgbClr val="FFD300"/>
                    </a:solidFill>
                  </a:tcPr>
                </a:tc>
              </a:tr>
              <a:tr h="690033">
                <a:tc>
                  <a:txBody>
                    <a:bodyPr/>
                    <a:lstStyle/>
                    <a:p>
                      <a:pPr marL="54186" lvl="0" defTabSz="914400">
                        <a:defRPr>
                          <a:uFillTx/>
                        </a:defRPr>
                      </a:pPr>
                      <a:r>
                        <a:rPr sz="3200">
                          <a:solidFill>
                            <a:srgbClr val="868686"/>
                          </a:solidFill>
                          <a:effectLst>
                            <a:outerShdw blurRad="12700" dist="25400" dir="2700000" rotWithShape="0">
                              <a:srgbClr val="FFFFFF"/>
                            </a:outerShdw>
                          </a:effectLst>
                          <a:latin typeface="Palatino"/>
                          <a:ea typeface="Palatino"/>
                          <a:cs typeface="Palatino"/>
                          <a:sym typeface="Palatino"/>
                        </a:rPr>
                        <a:t>Cube*</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3400">
                          <a:solidFill>
                            <a:srgbClr val="868686"/>
                          </a:solidFill>
                          <a:effectLst>
                            <a:outerShdw blurRad="12700" dist="25400" dir="2700000" rotWithShape="0">
                              <a:srgbClr val="FFFFFF"/>
                            </a:outerShdw>
                          </a:effectLst>
                          <a:latin typeface="Palatino"/>
                          <a:ea typeface="Palatino"/>
                          <a:cs typeface="Palatino"/>
                          <a:sym typeface="Palatino"/>
                        </a:rPr>
                        <a:t>8</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3400">
                          <a:solidFill>
                            <a:srgbClr val="868686"/>
                          </a:solidFill>
                          <a:effectLst>
                            <a:outerShdw blurRad="12700" dist="25400" dir="2700000" rotWithShape="0">
                              <a:srgbClr val="FFFFFF"/>
                            </a:outerShdw>
                          </a:effectLst>
                          <a:latin typeface="Palatino"/>
                          <a:ea typeface="Palatino"/>
                          <a:cs typeface="Palatino"/>
                          <a:sym typeface="Palatino"/>
                        </a:rPr>
                        <a:t>6</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3400">
                          <a:solidFill>
                            <a:srgbClr val="868686"/>
                          </a:solidFill>
                          <a:effectLst>
                            <a:outerShdw blurRad="12700" dist="25400" dir="2700000" rotWithShape="0">
                              <a:srgbClr val="FFFFFF"/>
                            </a:outerShdw>
                          </a:effectLst>
                          <a:latin typeface="Palatino"/>
                          <a:ea typeface="Palatino"/>
                          <a:cs typeface="Palatino"/>
                          <a:sym typeface="Palatino"/>
                        </a:rPr>
                        <a:t>12</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3400">
                          <a:solidFill>
                            <a:srgbClr val="868686"/>
                          </a:solidFill>
                          <a:effectLst>
                            <a:outerShdw blurRad="12700" dist="25400" dir="2700000" rotWithShape="0">
                              <a:srgbClr val="FFFFFF"/>
                            </a:outerShdw>
                          </a:effectLst>
                          <a:latin typeface="Palatino"/>
                          <a:ea typeface="Palatino"/>
                          <a:cs typeface="Palatino"/>
                          <a:sym typeface="Palatino"/>
                        </a:rPr>
                        <a:t>2</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r>
              <a:tr h="690033">
                <a:tc>
                  <a:txBody>
                    <a:bodyPr/>
                    <a:lstStyle/>
                    <a:p>
                      <a:pPr marL="54186" lvl="0" defTabSz="914400">
                        <a:defRPr>
                          <a:uFillTx/>
                        </a:defRPr>
                      </a:pPr>
                      <a:r>
                        <a:rPr sz="3200">
                          <a:solidFill>
                            <a:srgbClr val="868686"/>
                          </a:solidFill>
                          <a:effectLst>
                            <a:outerShdw blurRad="12700" dist="25400" dir="2700000" rotWithShape="0">
                              <a:srgbClr val="FFFFFF"/>
                            </a:outerShdw>
                          </a:effectLst>
                          <a:latin typeface="Palatino"/>
                          <a:ea typeface="Palatino"/>
                          <a:cs typeface="Palatino"/>
                          <a:sym typeface="Palatino"/>
                        </a:rPr>
                        <a:t>Tetrahedron*</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3400">
                          <a:solidFill>
                            <a:srgbClr val="868686"/>
                          </a:solidFill>
                          <a:effectLst>
                            <a:outerShdw blurRad="12700" dist="25400" dir="2700000" rotWithShape="0">
                              <a:srgbClr val="FFFFFF"/>
                            </a:outerShdw>
                          </a:effectLst>
                          <a:latin typeface="Palatino"/>
                          <a:ea typeface="Palatino"/>
                          <a:cs typeface="Palatino"/>
                          <a:sym typeface="Palatino"/>
                        </a:rPr>
                        <a:t>4</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3400">
                          <a:solidFill>
                            <a:srgbClr val="868686"/>
                          </a:solidFill>
                          <a:effectLst>
                            <a:outerShdw blurRad="12700" dist="25400" dir="2700000" rotWithShape="0">
                              <a:srgbClr val="FFFFFF"/>
                            </a:outerShdw>
                          </a:effectLst>
                          <a:latin typeface="Palatino"/>
                          <a:ea typeface="Palatino"/>
                          <a:cs typeface="Palatino"/>
                          <a:sym typeface="Palatino"/>
                        </a:rPr>
                        <a:t>4</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3400">
                          <a:solidFill>
                            <a:srgbClr val="868686"/>
                          </a:solidFill>
                          <a:effectLst>
                            <a:outerShdw blurRad="12700" dist="25400" dir="2700000" rotWithShape="0">
                              <a:srgbClr val="FFFFFF"/>
                            </a:outerShdw>
                          </a:effectLst>
                          <a:latin typeface="Palatino"/>
                          <a:ea typeface="Palatino"/>
                          <a:cs typeface="Palatino"/>
                          <a:sym typeface="Palatino"/>
                        </a:rPr>
                        <a:t>6</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3400">
                          <a:solidFill>
                            <a:srgbClr val="868686"/>
                          </a:solidFill>
                          <a:effectLst>
                            <a:outerShdw blurRad="12700" dist="25400" dir="2700000" rotWithShape="0">
                              <a:srgbClr val="FFFFFF"/>
                            </a:outerShdw>
                          </a:effectLst>
                          <a:latin typeface="Palatino"/>
                          <a:ea typeface="Palatino"/>
                          <a:cs typeface="Palatino"/>
                          <a:sym typeface="Palatino"/>
                        </a:rPr>
                        <a:t>2</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r>
              <a:tr h="690033">
                <a:tc>
                  <a:txBody>
                    <a:bodyPr/>
                    <a:lstStyle/>
                    <a:p>
                      <a:pPr marL="54186" lvl="0" defTabSz="914400">
                        <a:defRPr>
                          <a:uFillTx/>
                        </a:defRPr>
                      </a:pPr>
                      <a:r>
                        <a:rPr sz="3200">
                          <a:solidFill>
                            <a:srgbClr val="868686"/>
                          </a:solidFill>
                          <a:effectLst>
                            <a:outerShdw blurRad="12700" dist="25400" dir="2700000" rotWithShape="0">
                              <a:srgbClr val="FFFFFF"/>
                            </a:outerShdw>
                          </a:effectLst>
                          <a:latin typeface="Palatino"/>
                          <a:ea typeface="Palatino"/>
                          <a:cs typeface="Palatino"/>
                          <a:sym typeface="Palatino"/>
                        </a:rPr>
                        <a:t>Dodecahedron*</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3400">
                          <a:solidFill>
                            <a:srgbClr val="868686"/>
                          </a:solidFill>
                          <a:effectLst>
                            <a:outerShdw blurRad="12700" dist="25400" dir="2700000" rotWithShape="0">
                              <a:srgbClr val="FFFFFF"/>
                            </a:outerShdw>
                          </a:effectLst>
                          <a:latin typeface="Palatino"/>
                          <a:ea typeface="Palatino"/>
                          <a:cs typeface="Palatino"/>
                          <a:sym typeface="Palatino"/>
                        </a:rPr>
                        <a:t>20</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3400">
                          <a:solidFill>
                            <a:srgbClr val="868686"/>
                          </a:solidFill>
                          <a:effectLst>
                            <a:outerShdw blurRad="12700" dist="25400" dir="2700000" rotWithShape="0">
                              <a:srgbClr val="FFFFFF"/>
                            </a:outerShdw>
                          </a:effectLst>
                          <a:latin typeface="Palatino"/>
                          <a:ea typeface="Palatino"/>
                          <a:cs typeface="Palatino"/>
                          <a:sym typeface="Palatino"/>
                        </a:rPr>
                        <a:t>12</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3400">
                          <a:solidFill>
                            <a:srgbClr val="868686"/>
                          </a:solidFill>
                          <a:effectLst>
                            <a:outerShdw blurRad="12700" dist="25400" dir="2700000" rotWithShape="0">
                              <a:srgbClr val="FFFFFF"/>
                            </a:outerShdw>
                          </a:effectLst>
                          <a:latin typeface="Palatino"/>
                          <a:ea typeface="Palatino"/>
                          <a:cs typeface="Palatino"/>
                          <a:sym typeface="Palatino"/>
                        </a:rPr>
                        <a:t>30</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3400">
                          <a:solidFill>
                            <a:srgbClr val="868686"/>
                          </a:solidFill>
                          <a:effectLst>
                            <a:outerShdw blurRad="12700" dist="25400" dir="2700000" rotWithShape="0">
                              <a:srgbClr val="FFFFFF"/>
                            </a:outerShdw>
                          </a:effectLst>
                          <a:latin typeface="Palatino"/>
                          <a:ea typeface="Palatino"/>
                          <a:cs typeface="Palatino"/>
                          <a:sym typeface="Palatino"/>
                        </a:rPr>
                        <a:t>2</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r>
              <a:tr h="690033">
                <a:tc>
                  <a:txBody>
                    <a:bodyPr/>
                    <a:lstStyle/>
                    <a:p>
                      <a:pPr marL="54186" lvl="0" defTabSz="914400">
                        <a:defRPr>
                          <a:uFillTx/>
                        </a:defRPr>
                      </a:pPr>
                      <a:r>
                        <a:rPr sz="3200">
                          <a:solidFill>
                            <a:srgbClr val="868686"/>
                          </a:solidFill>
                          <a:effectLst>
                            <a:outerShdw blurRad="12700" dist="25400" dir="2700000" rotWithShape="0">
                              <a:srgbClr val="FFFFFF"/>
                            </a:outerShdw>
                          </a:effectLst>
                          <a:latin typeface="Palatino"/>
                          <a:ea typeface="Palatino"/>
                          <a:cs typeface="Palatino"/>
                          <a:sym typeface="Palatino"/>
                        </a:rPr>
                        <a:t>Pentagonal pyramid</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3400">
                          <a:solidFill>
                            <a:srgbClr val="868686"/>
                          </a:solidFill>
                          <a:effectLst>
                            <a:outerShdw blurRad="12700" dist="25400" dir="2700000" rotWithShape="0">
                              <a:srgbClr val="FFFFFF"/>
                            </a:outerShdw>
                          </a:effectLst>
                          <a:latin typeface="Palatino"/>
                          <a:ea typeface="Palatino"/>
                          <a:cs typeface="Palatino"/>
                          <a:sym typeface="Palatino"/>
                        </a:rPr>
                        <a:t>6</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3400">
                          <a:solidFill>
                            <a:srgbClr val="868686"/>
                          </a:solidFill>
                          <a:effectLst>
                            <a:outerShdw blurRad="12700" dist="25400" dir="2700000" rotWithShape="0">
                              <a:srgbClr val="FFFFFF"/>
                            </a:outerShdw>
                          </a:effectLst>
                          <a:latin typeface="Palatino"/>
                          <a:ea typeface="Palatino"/>
                          <a:cs typeface="Palatino"/>
                          <a:sym typeface="Palatino"/>
                        </a:rPr>
                        <a:t>6</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3400">
                          <a:solidFill>
                            <a:srgbClr val="868686"/>
                          </a:solidFill>
                          <a:effectLst>
                            <a:outerShdw blurRad="12700" dist="25400" dir="2700000" rotWithShape="0">
                              <a:srgbClr val="FFFFFF"/>
                            </a:outerShdw>
                          </a:effectLst>
                          <a:latin typeface="Palatino"/>
                          <a:ea typeface="Palatino"/>
                          <a:cs typeface="Palatino"/>
                          <a:sym typeface="Palatino"/>
                        </a:rPr>
                        <a:t>10</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3400">
                          <a:solidFill>
                            <a:srgbClr val="868686"/>
                          </a:solidFill>
                          <a:effectLst>
                            <a:outerShdw blurRad="12700" dist="25400" dir="2700000" rotWithShape="0">
                              <a:srgbClr val="FFFFFF"/>
                            </a:outerShdw>
                          </a:effectLst>
                          <a:latin typeface="Palatino"/>
                          <a:ea typeface="Palatino"/>
                          <a:cs typeface="Palatino"/>
                          <a:sym typeface="Palatino"/>
                        </a:rPr>
                        <a:t>2</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r>
            </a:tbl>
          </a:graphicData>
        </a:graphic>
      </p:graphicFrame>
      <p:sp>
        <p:nvSpPr>
          <p:cNvPr id="1052" name="Shape 1052"/>
          <p:cNvSpPr/>
          <p:nvPr/>
        </p:nvSpPr>
        <p:spPr>
          <a:xfrm>
            <a:off x="959555" y="7708900"/>
            <a:ext cx="4762501" cy="6350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defTabSz="546100">
              <a:spcBef>
                <a:spcPts val="1800"/>
              </a:spcBef>
              <a:buClr>
                <a:srgbClr val="000000"/>
              </a:buClr>
              <a:buFont typeface="Times New Roman"/>
              <a:defRPr sz="3400">
                <a:solidFill>
                  <a:srgbClr val="868686"/>
                </a:solidFill>
                <a:latin typeface="Futura"/>
                <a:ea typeface="Futura"/>
                <a:cs typeface="Futura"/>
                <a:sym typeface="Futura"/>
              </a:defRPr>
            </a:lvl1pPr>
          </a:lstStyle>
          <a:p>
            <a:pPr lvl="0">
              <a:defRPr sz="1800">
                <a:solidFill>
                  <a:srgbClr val="000000"/>
                </a:solidFill>
              </a:defRPr>
            </a:pPr>
            <a:r>
              <a:rPr sz="3400">
                <a:solidFill>
                  <a:srgbClr val="868686"/>
                </a:solidFill>
              </a:rPr>
              <a:t>* Platonic solids</a:t>
            </a:r>
          </a:p>
        </p:txBody>
      </p:sp>
      <p:sp>
        <p:nvSpPr>
          <p:cNvPr id="1053" name="Shape 1053"/>
          <p:cNvSpPr/>
          <p:nvPr/>
        </p:nvSpPr>
        <p:spPr>
          <a:xfrm>
            <a:off x="8128000" y="7924800"/>
            <a:ext cx="5168900" cy="889000"/>
          </a:xfrm>
          <a:prstGeom prst="rect">
            <a:avLst/>
          </a:prstGeom>
          <a:ln>
            <a:solidFill>
              <a:srgbClr val="A4D24D"/>
            </a:solidFill>
            <a:miter lim="400000"/>
          </a:ln>
          <a:extLst>
            <a:ext uri="{C572A759-6A51-4108-AA02-DFA0A04FC94B}">
              <ma14:wrappingTextBoxFlag xmlns:ma14="http://schemas.microsoft.com/office/mac/drawingml/2011/main" val="1"/>
            </a:ext>
          </a:extLst>
        </p:spPr>
        <p:txBody>
          <a:bodyPr lIns="38100" tIns="38100" rIns="38100" bIns="38100">
            <a:spAutoFit/>
          </a:bodyPr>
          <a:lstStyle>
            <a:lvl1pPr algn="ctr" defTabSz="546100">
              <a:spcBef>
                <a:spcPts val="1200"/>
              </a:spcBef>
              <a:buClr>
                <a:srgbClr val="000000"/>
              </a:buClr>
              <a:buFont typeface="Wingdings"/>
              <a:defRPr sz="4800" b="1">
                <a:solidFill>
                  <a:srgbClr val="434ED6"/>
                </a:solidFill>
                <a:effectLst>
                  <a:outerShdw blurRad="12700" dist="25400" dir="2700000" rotWithShape="0">
                    <a:srgbClr val="000000"/>
                  </a:outerShdw>
                </a:effectLst>
                <a:uFill>
                  <a:solidFill>
                    <a:srgbClr val="434ED6"/>
                  </a:solidFill>
                </a:uFill>
                <a:latin typeface="Palatino"/>
                <a:ea typeface="Palatino"/>
                <a:cs typeface="Palatino"/>
                <a:sym typeface="Palatino"/>
              </a:defRPr>
            </a:lvl1pPr>
          </a:lstStyle>
          <a:p>
            <a:pPr lvl="0">
              <a:defRPr sz="1800" b="0">
                <a:solidFill>
                  <a:srgbClr val="000000"/>
                </a:solidFill>
                <a:effectLst/>
                <a:uFillTx/>
              </a:defRPr>
            </a:pPr>
            <a:r>
              <a:rPr sz="4800" b="1">
                <a:solidFill>
                  <a:srgbClr val="434ED6"/>
                </a:solidFill>
                <a:effectLst>
                  <a:outerShdw blurRad="12700" dist="25400" dir="2700000" rotWithShape="0">
                    <a:srgbClr val="000000"/>
                  </a:outerShdw>
                </a:effectLst>
                <a:uFill>
                  <a:solidFill>
                    <a:srgbClr val="434ED6"/>
                  </a:solidFill>
                </a:uFill>
              </a:rPr>
              <a:t>V + F – E = 2</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 grpId="1" animBg="1" advAuto="0"/>
      <p:bldP spid="1053" grpId="2" animBg="1" advAuto="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 name="Shape 1055"/>
          <p:cNvSpPr>
            <a:spLocks noGrp="1"/>
          </p:cNvSpPr>
          <p:nvPr>
            <p:ph type="title"/>
          </p:nvPr>
        </p:nvSpPr>
        <p:spPr>
          <a:xfrm>
            <a:off x="546100" y="317500"/>
            <a:ext cx="15303500" cy="1612900"/>
          </a:xfrm>
          <a:prstGeom prst="rect">
            <a:avLst/>
          </a:prstGeom>
          <a:solidFill>
            <a:srgbClr val="C578E9"/>
          </a:solidFill>
        </p:spPr>
        <p:txBody>
          <a:bodyPr/>
          <a:lstStyle>
            <a:lvl1pPr>
              <a:defRPr>
                <a:effectLst>
                  <a:outerShdw blurRad="12700" dist="25400" dir="2700000" rotWithShape="0">
                    <a:srgbClr val="000000"/>
                  </a:outerShdw>
                </a:effectLst>
              </a:defRPr>
            </a:lvl1pPr>
          </a:lstStyle>
          <a:p>
            <a:pPr lvl="0">
              <a:defRPr sz="1800">
                <a:solidFill>
                  <a:srgbClr val="000000"/>
                </a:solidFill>
                <a:effectLst/>
              </a:defRPr>
            </a:pPr>
            <a:r>
              <a:rPr sz="7200">
                <a:solidFill>
                  <a:srgbClr val="FFFFFF"/>
                </a:solidFill>
                <a:effectLst>
                  <a:outerShdw blurRad="12700" dist="25400" dir="2700000" rotWithShape="0">
                    <a:srgbClr val="000000"/>
                  </a:outerShdw>
                </a:effectLst>
              </a:rPr>
              <a:t>Drawing Solids</a:t>
            </a:r>
          </a:p>
        </p:txBody>
      </p:sp>
      <p:sp>
        <p:nvSpPr>
          <p:cNvPr id="1056" name="Shape 1056"/>
          <p:cNvSpPr>
            <a:spLocks noGrp="1"/>
          </p:cNvSpPr>
          <p:nvPr>
            <p:ph type="body" idx="1"/>
          </p:nvPr>
        </p:nvSpPr>
        <p:spPr>
          <a:xfrm>
            <a:off x="310444" y="1930400"/>
            <a:ext cx="15125701" cy="1612900"/>
          </a:xfrm>
          <a:prstGeom prst="rect">
            <a:avLst/>
          </a:prstGeom>
        </p:spPr>
        <p:txBody>
          <a:bodyPr/>
          <a:lstStyle/>
          <a:p>
            <a:pPr marL="0" lvl="0" indent="0">
              <a:lnSpc>
                <a:spcPct val="90000"/>
              </a:lnSpc>
              <a:buClr>
                <a:srgbClr val="000000"/>
              </a:buClr>
              <a:buSzTx/>
              <a:buFont typeface="Arial"/>
              <a:buNone/>
              <a:defRPr sz="1800">
                <a:solidFill>
                  <a:srgbClr val="000000"/>
                </a:solidFill>
              </a:defRPr>
            </a:pPr>
            <a:r>
              <a:rPr sz="4800"/>
              <a:t>Focus on key planar shapes and vertices</a:t>
            </a:r>
          </a:p>
          <a:p>
            <a:pPr marL="0" lvl="0" indent="0">
              <a:lnSpc>
                <a:spcPct val="90000"/>
              </a:lnSpc>
              <a:buClr>
                <a:srgbClr val="000000"/>
              </a:buClr>
              <a:buSzTx/>
              <a:buFont typeface="Arial"/>
              <a:buNone/>
              <a:defRPr sz="1800">
                <a:solidFill>
                  <a:srgbClr val="000000"/>
                </a:solidFill>
              </a:defRPr>
            </a:pPr>
            <a:r>
              <a:rPr sz="4800"/>
              <a:t>Use of “hidden lines”</a:t>
            </a:r>
          </a:p>
        </p:txBody>
      </p:sp>
      <p:grpSp>
        <p:nvGrpSpPr>
          <p:cNvPr id="1065" name="Group 1065"/>
          <p:cNvGrpSpPr/>
          <p:nvPr/>
        </p:nvGrpSpPr>
        <p:grpSpPr>
          <a:xfrm>
            <a:off x="3454400" y="5689600"/>
            <a:ext cx="2844801" cy="2438402"/>
            <a:chOff x="0" y="0"/>
            <a:chExt cx="2844800" cy="2438401"/>
          </a:xfrm>
        </p:grpSpPr>
        <p:sp>
          <p:nvSpPr>
            <p:cNvPr id="1057" name="Shape 1057"/>
            <p:cNvSpPr/>
            <p:nvPr/>
          </p:nvSpPr>
          <p:spPr>
            <a:xfrm>
              <a:off x="0" y="2275840"/>
              <a:ext cx="1788160" cy="162562"/>
            </a:xfrm>
            <a:prstGeom prst="line">
              <a:avLst/>
            </a:prstGeom>
            <a:noFill/>
            <a:ln w="38100" cap="flat">
              <a:solidFill>
                <a:srgbClr val="868686"/>
              </a:solidFill>
              <a:prstDash val="solid"/>
              <a:miter lim="400000"/>
            </a:ln>
            <a:effectLst/>
          </p:spPr>
          <p:txBody>
            <a:bodyPr wrap="square" lIns="0" tIns="0" rIns="0" bIns="0" numCol="1" anchor="t">
              <a:noAutofit/>
            </a:bodyPr>
            <a:lstStyle/>
            <a:p>
              <a:pPr lvl="0"/>
              <a:endParaRPr/>
            </a:p>
          </p:txBody>
        </p:sp>
        <p:sp>
          <p:nvSpPr>
            <p:cNvPr id="1058" name="Shape 1058"/>
            <p:cNvSpPr/>
            <p:nvPr/>
          </p:nvSpPr>
          <p:spPr>
            <a:xfrm flipV="1">
              <a:off x="1788160" y="1544319"/>
              <a:ext cx="1056641" cy="894081"/>
            </a:xfrm>
            <a:prstGeom prst="line">
              <a:avLst/>
            </a:prstGeom>
            <a:noFill/>
            <a:ln w="38100" cap="flat">
              <a:solidFill>
                <a:srgbClr val="868686"/>
              </a:solidFill>
              <a:prstDash val="solid"/>
              <a:miter lim="400000"/>
            </a:ln>
            <a:effectLst/>
          </p:spPr>
          <p:txBody>
            <a:bodyPr wrap="square" lIns="0" tIns="0" rIns="0" bIns="0" numCol="1" anchor="t">
              <a:noAutofit/>
            </a:bodyPr>
            <a:lstStyle/>
            <a:p>
              <a:pPr lvl="0"/>
              <a:endParaRPr/>
            </a:p>
          </p:txBody>
        </p:sp>
        <p:sp>
          <p:nvSpPr>
            <p:cNvPr id="1059" name="Shape 1059"/>
            <p:cNvSpPr/>
            <p:nvPr/>
          </p:nvSpPr>
          <p:spPr>
            <a:xfrm flipV="1">
              <a:off x="0" y="1381760"/>
              <a:ext cx="1056640" cy="894081"/>
            </a:xfrm>
            <a:prstGeom prst="line">
              <a:avLst/>
            </a:prstGeom>
            <a:noFill/>
            <a:ln w="9525" cap="flat">
              <a:solidFill>
                <a:srgbClr val="000000"/>
              </a:solidFill>
              <a:prstDash val="dash"/>
              <a:round/>
            </a:ln>
            <a:effectLst/>
          </p:spPr>
          <p:txBody>
            <a:bodyPr wrap="square" lIns="0" tIns="0" rIns="0" bIns="0" numCol="1" anchor="ctr">
              <a:noAutofit/>
            </a:bodyPr>
            <a:lstStyle/>
            <a:p>
              <a:pPr lvl="0"/>
              <a:endParaRPr/>
            </a:p>
          </p:txBody>
        </p:sp>
        <p:sp>
          <p:nvSpPr>
            <p:cNvPr id="1060" name="Shape 1060"/>
            <p:cNvSpPr/>
            <p:nvPr/>
          </p:nvSpPr>
          <p:spPr>
            <a:xfrm>
              <a:off x="1056640" y="1381760"/>
              <a:ext cx="1788161" cy="162561"/>
            </a:xfrm>
            <a:prstGeom prst="line">
              <a:avLst/>
            </a:prstGeom>
            <a:noFill/>
            <a:ln w="9525" cap="flat">
              <a:solidFill>
                <a:srgbClr val="000000"/>
              </a:solidFill>
              <a:prstDash val="dash"/>
              <a:round/>
            </a:ln>
            <a:effectLst/>
          </p:spPr>
          <p:txBody>
            <a:bodyPr wrap="square" lIns="0" tIns="0" rIns="0" bIns="0" numCol="1" anchor="ctr">
              <a:noAutofit/>
            </a:bodyPr>
            <a:lstStyle/>
            <a:p>
              <a:pPr lvl="0"/>
              <a:endParaRPr/>
            </a:p>
          </p:txBody>
        </p:sp>
        <p:sp>
          <p:nvSpPr>
            <p:cNvPr id="1061" name="Shape 1061"/>
            <p:cNvSpPr/>
            <p:nvPr/>
          </p:nvSpPr>
          <p:spPr>
            <a:xfrm>
              <a:off x="1463040" y="0"/>
              <a:ext cx="325121" cy="2438400"/>
            </a:xfrm>
            <a:prstGeom prst="line">
              <a:avLst/>
            </a:prstGeom>
            <a:noFill/>
            <a:ln w="38100" cap="flat">
              <a:solidFill>
                <a:srgbClr val="868686"/>
              </a:solidFill>
              <a:prstDash val="solid"/>
              <a:miter lim="400000"/>
            </a:ln>
            <a:effectLst/>
          </p:spPr>
          <p:txBody>
            <a:bodyPr wrap="square" lIns="0" tIns="0" rIns="0" bIns="0" numCol="1" anchor="t">
              <a:noAutofit/>
            </a:bodyPr>
            <a:lstStyle/>
            <a:p>
              <a:pPr lvl="0"/>
              <a:endParaRPr/>
            </a:p>
          </p:txBody>
        </p:sp>
        <p:sp>
          <p:nvSpPr>
            <p:cNvPr id="1062" name="Shape 1062"/>
            <p:cNvSpPr/>
            <p:nvPr/>
          </p:nvSpPr>
          <p:spPr>
            <a:xfrm>
              <a:off x="1463040" y="0"/>
              <a:ext cx="1381761" cy="1544321"/>
            </a:xfrm>
            <a:prstGeom prst="line">
              <a:avLst/>
            </a:prstGeom>
            <a:noFill/>
            <a:ln w="38100" cap="flat">
              <a:solidFill>
                <a:srgbClr val="868686"/>
              </a:solidFill>
              <a:prstDash val="solid"/>
              <a:miter lim="400000"/>
            </a:ln>
            <a:effectLst/>
          </p:spPr>
          <p:txBody>
            <a:bodyPr wrap="square" lIns="0" tIns="0" rIns="0" bIns="0" numCol="1" anchor="t">
              <a:noAutofit/>
            </a:bodyPr>
            <a:lstStyle/>
            <a:p>
              <a:pPr lvl="0"/>
              <a:endParaRPr/>
            </a:p>
          </p:txBody>
        </p:sp>
        <p:sp>
          <p:nvSpPr>
            <p:cNvPr id="1063" name="Shape 1063"/>
            <p:cNvSpPr/>
            <p:nvPr/>
          </p:nvSpPr>
          <p:spPr>
            <a:xfrm flipH="1">
              <a:off x="0" y="0"/>
              <a:ext cx="1463041" cy="2275840"/>
            </a:xfrm>
            <a:prstGeom prst="line">
              <a:avLst/>
            </a:prstGeom>
            <a:noFill/>
            <a:ln w="38100" cap="flat">
              <a:solidFill>
                <a:srgbClr val="868686"/>
              </a:solidFill>
              <a:prstDash val="solid"/>
              <a:miter lim="400000"/>
            </a:ln>
            <a:effectLst/>
          </p:spPr>
          <p:txBody>
            <a:bodyPr wrap="square" lIns="0" tIns="0" rIns="0" bIns="0" numCol="1" anchor="t">
              <a:noAutofit/>
            </a:bodyPr>
            <a:lstStyle/>
            <a:p>
              <a:pPr lvl="0"/>
              <a:endParaRPr/>
            </a:p>
          </p:txBody>
        </p:sp>
        <p:sp>
          <p:nvSpPr>
            <p:cNvPr id="1064" name="Shape 1064"/>
            <p:cNvSpPr/>
            <p:nvPr/>
          </p:nvSpPr>
          <p:spPr>
            <a:xfrm flipV="1">
              <a:off x="1056640" y="0"/>
              <a:ext cx="406401" cy="1381761"/>
            </a:xfrm>
            <a:prstGeom prst="line">
              <a:avLst/>
            </a:prstGeom>
            <a:noFill/>
            <a:ln w="9525" cap="flat">
              <a:solidFill>
                <a:srgbClr val="000000"/>
              </a:solidFill>
              <a:prstDash val="dash"/>
              <a:round/>
            </a:ln>
            <a:effectLst/>
          </p:spPr>
          <p:txBody>
            <a:bodyPr wrap="square" lIns="0" tIns="0" rIns="0" bIns="0" numCol="1" anchor="ctr">
              <a:noAutofit/>
            </a:bodyPr>
            <a:lstStyle/>
            <a:p>
              <a:pPr lvl="0"/>
              <a:endParaRPr/>
            </a:p>
          </p:txBody>
        </p:sp>
      </p:grpSp>
      <p:grpSp>
        <p:nvGrpSpPr>
          <p:cNvPr id="1076" name="Group 1076"/>
          <p:cNvGrpSpPr/>
          <p:nvPr/>
        </p:nvGrpSpPr>
        <p:grpSpPr>
          <a:xfrm>
            <a:off x="8331200" y="5791200"/>
            <a:ext cx="2457450" cy="2683934"/>
            <a:chOff x="0" y="0"/>
            <a:chExt cx="2457450" cy="2683933"/>
          </a:xfrm>
        </p:grpSpPr>
        <p:sp>
          <p:nvSpPr>
            <p:cNvPr id="1066" name="Shape 1066"/>
            <p:cNvSpPr/>
            <p:nvPr/>
          </p:nvSpPr>
          <p:spPr>
            <a:xfrm>
              <a:off x="8473" y="1870619"/>
              <a:ext cx="2440503" cy="81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320" y="17280"/>
                  </a:lnTo>
                  <a:lnTo>
                    <a:pt x="14400" y="21600"/>
                  </a:lnTo>
                  <a:lnTo>
                    <a:pt x="21600" y="10800"/>
                  </a:lnTo>
                </a:path>
              </a:pathLst>
            </a:custGeom>
            <a:noFill/>
            <a:ln w="12700" cap="flat">
              <a:noFill/>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1067" name="Shape 1067"/>
            <p:cNvSpPr/>
            <p:nvPr/>
          </p:nvSpPr>
          <p:spPr>
            <a:xfrm>
              <a:off x="0" y="1626626"/>
              <a:ext cx="2448977" cy="650651"/>
            </a:xfrm>
            <a:custGeom>
              <a:avLst/>
              <a:gdLst/>
              <a:ahLst/>
              <a:cxnLst>
                <a:cxn ang="0">
                  <a:pos x="wd2" y="hd2"/>
                </a:cxn>
                <a:cxn ang="5400000">
                  <a:pos x="wd2" y="hd2"/>
                </a:cxn>
                <a:cxn ang="10800000">
                  <a:pos x="wd2" y="hd2"/>
                </a:cxn>
                <a:cxn ang="16200000">
                  <a:pos x="wd2" y="hd2"/>
                </a:cxn>
              </a:cxnLst>
              <a:rect l="0" t="0" r="r" b="b"/>
              <a:pathLst>
                <a:path w="21600" h="21600" extrusionOk="0">
                  <a:moveTo>
                    <a:pt x="0" y="7481"/>
                  </a:moveTo>
                  <a:cubicBezTo>
                    <a:pt x="538" y="7087"/>
                    <a:pt x="1166" y="6750"/>
                    <a:pt x="1719" y="6187"/>
                  </a:cubicBezTo>
                  <a:cubicBezTo>
                    <a:pt x="2048" y="5794"/>
                    <a:pt x="2736" y="4894"/>
                    <a:pt x="2736" y="4894"/>
                  </a:cubicBezTo>
                  <a:lnTo>
                    <a:pt x="8685" y="0"/>
                  </a:lnTo>
                  <a:lnTo>
                    <a:pt x="17295" y="2700"/>
                  </a:lnTo>
                  <a:lnTo>
                    <a:pt x="21600" y="21600"/>
                  </a:lnTo>
                </a:path>
              </a:pathLst>
            </a:custGeom>
            <a:noFill/>
            <a:ln w="9525" cap="flat">
              <a:solidFill>
                <a:srgbClr val="000000"/>
              </a:solidFill>
              <a:prstDash val="dash"/>
              <a:round/>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1068" name="Shape 1068"/>
            <p:cNvSpPr/>
            <p:nvPr/>
          </p:nvSpPr>
          <p:spPr>
            <a:xfrm>
              <a:off x="12700" y="243993"/>
              <a:ext cx="2440503" cy="8133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320" y="17280"/>
                  </a:lnTo>
                  <a:lnTo>
                    <a:pt x="14400" y="21600"/>
                  </a:lnTo>
                  <a:lnTo>
                    <a:pt x="21600" y="10800"/>
                  </a:lnTo>
                </a:path>
              </a:pathLst>
            </a:custGeom>
            <a:noFill/>
            <a:ln w="12700" cap="flat">
              <a:noFill/>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1069" name="Shape 1069"/>
            <p:cNvSpPr/>
            <p:nvPr/>
          </p:nvSpPr>
          <p:spPr>
            <a:xfrm>
              <a:off x="8473" y="0"/>
              <a:ext cx="2448977" cy="650651"/>
            </a:xfrm>
            <a:custGeom>
              <a:avLst/>
              <a:gdLst/>
              <a:ahLst/>
              <a:cxnLst>
                <a:cxn ang="0">
                  <a:pos x="wd2" y="hd2"/>
                </a:cxn>
                <a:cxn ang="5400000">
                  <a:pos x="wd2" y="hd2"/>
                </a:cxn>
                <a:cxn ang="10800000">
                  <a:pos x="wd2" y="hd2"/>
                </a:cxn>
                <a:cxn ang="16200000">
                  <a:pos x="wd2" y="hd2"/>
                </a:cxn>
              </a:cxnLst>
              <a:rect l="0" t="0" r="r" b="b"/>
              <a:pathLst>
                <a:path w="21600" h="21600" extrusionOk="0">
                  <a:moveTo>
                    <a:pt x="0" y="7481"/>
                  </a:moveTo>
                  <a:cubicBezTo>
                    <a:pt x="538" y="7087"/>
                    <a:pt x="1166" y="6750"/>
                    <a:pt x="1719" y="6187"/>
                  </a:cubicBezTo>
                  <a:cubicBezTo>
                    <a:pt x="2048" y="5794"/>
                    <a:pt x="2736" y="4894"/>
                    <a:pt x="2736" y="4894"/>
                  </a:cubicBezTo>
                  <a:lnTo>
                    <a:pt x="8685" y="0"/>
                  </a:lnTo>
                  <a:lnTo>
                    <a:pt x="17295" y="2700"/>
                  </a:lnTo>
                  <a:lnTo>
                    <a:pt x="21600" y="21600"/>
                  </a:lnTo>
                </a:path>
              </a:pathLst>
            </a:custGeom>
            <a:noFill/>
            <a:ln w="12700" cap="flat">
              <a:noFill/>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1070" name="Shape 1070"/>
            <p:cNvSpPr/>
            <p:nvPr/>
          </p:nvSpPr>
          <p:spPr>
            <a:xfrm flipH="1">
              <a:off x="8473" y="243994"/>
              <a:ext cx="2118" cy="1626627"/>
            </a:xfrm>
            <a:prstGeom prst="line">
              <a:avLst/>
            </a:prstGeom>
            <a:noFill/>
            <a:ln w="38100" cap="flat">
              <a:solidFill>
                <a:srgbClr val="868686"/>
              </a:solidFill>
              <a:prstDash val="solid"/>
              <a:miter lim="400000"/>
            </a:ln>
            <a:effectLst/>
          </p:spPr>
          <p:txBody>
            <a:bodyPr wrap="square" lIns="0" tIns="0" rIns="0" bIns="0" numCol="1" anchor="t">
              <a:noAutofit/>
            </a:bodyPr>
            <a:lstStyle/>
            <a:p>
              <a:pPr lvl="0"/>
              <a:endParaRPr/>
            </a:p>
          </p:txBody>
        </p:sp>
        <p:sp>
          <p:nvSpPr>
            <p:cNvPr id="1071" name="Shape 1071"/>
            <p:cNvSpPr/>
            <p:nvPr/>
          </p:nvSpPr>
          <p:spPr>
            <a:xfrm flipH="1">
              <a:off x="496574" y="894644"/>
              <a:ext cx="2118" cy="1626627"/>
            </a:xfrm>
            <a:prstGeom prst="line">
              <a:avLst/>
            </a:prstGeom>
            <a:noFill/>
            <a:ln w="38100" cap="flat">
              <a:solidFill>
                <a:srgbClr val="868686"/>
              </a:solidFill>
              <a:prstDash val="solid"/>
              <a:miter lim="400000"/>
            </a:ln>
            <a:effectLst/>
          </p:spPr>
          <p:txBody>
            <a:bodyPr wrap="square" lIns="0" tIns="0" rIns="0" bIns="0" numCol="1" anchor="t">
              <a:noAutofit/>
            </a:bodyPr>
            <a:lstStyle/>
            <a:p>
              <a:pPr lvl="0"/>
              <a:endParaRPr/>
            </a:p>
          </p:txBody>
        </p:sp>
        <p:sp>
          <p:nvSpPr>
            <p:cNvPr id="1072" name="Shape 1072"/>
            <p:cNvSpPr/>
            <p:nvPr/>
          </p:nvSpPr>
          <p:spPr>
            <a:xfrm flipH="1">
              <a:off x="2448976" y="650650"/>
              <a:ext cx="2117" cy="1626627"/>
            </a:xfrm>
            <a:prstGeom prst="line">
              <a:avLst/>
            </a:prstGeom>
            <a:noFill/>
            <a:ln w="38100" cap="flat">
              <a:solidFill>
                <a:srgbClr val="868686"/>
              </a:solidFill>
              <a:prstDash val="solid"/>
              <a:miter lim="400000"/>
            </a:ln>
            <a:effectLst/>
          </p:spPr>
          <p:txBody>
            <a:bodyPr wrap="square" lIns="0" tIns="0" rIns="0" bIns="0" numCol="1" anchor="t">
              <a:noAutofit/>
            </a:bodyPr>
            <a:lstStyle/>
            <a:p>
              <a:pPr lvl="0"/>
              <a:endParaRPr/>
            </a:p>
          </p:txBody>
        </p:sp>
        <p:sp>
          <p:nvSpPr>
            <p:cNvPr id="1073" name="Shape 1073"/>
            <p:cNvSpPr/>
            <p:nvPr/>
          </p:nvSpPr>
          <p:spPr>
            <a:xfrm flipH="1">
              <a:off x="1635475" y="1057307"/>
              <a:ext cx="2118" cy="1626627"/>
            </a:xfrm>
            <a:prstGeom prst="line">
              <a:avLst/>
            </a:prstGeom>
            <a:noFill/>
            <a:ln w="38100" cap="flat">
              <a:solidFill>
                <a:srgbClr val="868686"/>
              </a:solidFill>
              <a:prstDash val="solid"/>
              <a:miter lim="400000"/>
            </a:ln>
            <a:effectLst/>
          </p:spPr>
          <p:txBody>
            <a:bodyPr wrap="square" lIns="0" tIns="0" rIns="0" bIns="0" numCol="1" anchor="t">
              <a:noAutofit/>
            </a:bodyPr>
            <a:lstStyle/>
            <a:p>
              <a:pPr lvl="0"/>
              <a:endParaRPr/>
            </a:p>
          </p:txBody>
        </p:sp>
        <p:sp>
          <p:nvSpPr>
            <p:cNvPr id="1074" name="Shape 1074"/>
            <p:cNvSpPr/>
            <p:nvPr/>
          </p:nvSpPr>
          <p:spPr>
            <a:xfrm flipH="1">
              <a:off x="984674" y="0"/>
              <a:ext cx="2118" cy="1626627"/>
            </a:xfrm>
            <a:prstGeom prst="line">
              <a:avLst/>
            </a:prstGeom>
            <a:noFill/>
            <a:ln w="9525" cap="flat">
              <a:solidFill>
                <a:srgbClr val="000000"/>
              </a:solidFill>
              <a:prstDash val="dash"/>
              <a:round/>
            </a:ln>
            <a:effectLst/>
          </p:spPr>
          <p:txBody>
            <a:bodyPr wrap="square" lIns="0" tIns="0" rIns="0" bIns="0" numCol="1" anchor="ctr">
              <a:noAutofit/>
            </a:bodyPr>
            <a:lstStyle/>
            <a:p>
              <a:pPr lvl="0"/>
              <a:endParaRPr/>
            </a:p>
          </p:txBody>
        </p:sp>
        <p:sp>
          <p:nvSpPr>
            <p:cNvPr id="1075" name="Shape 1075"/>
            <p:cNvSpPr/>
            <p:nvPr/>
          </p:nvSpPr>
          <p:spPr>
            <a:xfrm flipH="1">
              <a:off x="1960875" y="81331"/>
              <a:ext cx="2118" cy="1626627"/>
            </a:xfrm>
            <a:prstGeom prst="line">
              <a:avLst/>
            </a:prstGeom>
            <a:noFill/>
            <a:ln w="9525" cap="flat">
              <a:solidFill>
                <a:srgbClr val="000000"/>
              </a:solidFill>
              <a:prstDash val="dash"/>
              <a:round/>
            </a:ln>
            <a:effectLst/>
          </p:spPr>
          <p:txBody>
            <a:bodyPr wrap="square" lIns="0" tIns="0" rIns="0" bIns="0" numCol="1" anchor="ctr">
              <a:noAutofit/>
            </a:bodyPr>
            <a:lstStyle/>
            <a:p>
              <a:pPr lvl="0"/>
              <a:endParaRPr/>
            </a:p>
          </p:txBody>
        </p:sp>
      </p:grpSp>
      <p:grpSp>
        <p:nvGrpSpPr>
          <p:cNvPr id="1079" name="Group 1079"/>
          <p:cNvGrpSpPr/>
          <p:nvPr/>
        </p:nvGrpSpPr>
        <p:grpSpPr>
          <a:xfrm>
            <a:off x="2336800" y="3454400"/>
            <a:ext cx="2844800" cy="2438400"/>
            <a:chOff x="0" y="0"/>
            <a:chExt cx="2844800" cy="2438400"/>
          </a:xfrm>
        </p:grpSpPr>
        <p:sp>
          <p:nvSpPr>
            <p:cNvPr id="1077" name="Shape 1077"/>
            <p:cNvSpPr/>
            <p:nvPr/>
          </p:nvSpPr>
          <p:spPr>
            <a:xfrm>
              <a:off x="0" y="0"/>
              <a:ext cx="1828800" cy="2438400"/>
            </a:xfrm>
            <a:custGeom>
              <a:avLst/>
              <a:gdLst/>
              <a:ahLst/>
              <a:cxnLst>
                <a:cxn ang="0">
                  <a:pos x="wd2" y="hd2"/>
                </a:cxn>
                <a:cxn ang="5400000">
                  <a:pos x="wd2" y="hd2"/>
                </a:cxn>
                <a:cxn ang="10800000">
                  <a:pos x="wd2" y="hd2"/>
                </a:cxn>
                <a:cxn ang="16200000">
                  <a:pos x="wd2" y="hd2"/>
                </a:cxn>
              </a:cxnLst>
              <a:rect l="0" t="0" r="r" b="b"/>
              <a:pathLst>
                <a:path w="21600" h="21600" extrusionOk="0">
                  <a:moveTo>
                    <a:pt x="16800" y="0"/>
                  </a:moveTo>
                  <a:lnTo>
                    <a:pt x="0" y="20700"/>
                  </a:lnTo>
                  <a:lnTo>
                    <a:pt x="21600" y="21600"/>
                  </a:lnTo>
                  <a:lnTo>
                    <a:pt x="16800" y="0"/>
                  </a:lnTo>
                  <a:close/>
                </a:path>
              </a:pathLst>
            </a:custGeom>
            <a:solidFill>
              <a:srgbClr val="50A0E1">
                <a:alpha val="70000"/>
              </a:srgbClr>
            </a:solidFill>
            <a:ln w="25400" cap="flat">
              <a:noFill/>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1078" name="Shape 1078"/>
            <p:cNvSpPr/>
            <p:nvPr/>
          </p:nvSpPr>
          <p:spPr>
            <a:xfrm>
              <a:off x="1422400" y="0"/>
              <a:ext cx="1422400" cy="24384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171" y="21600"/>
                  </a:lnTo>
                  <a:lnTo>
                    <a:pt x="21600" y="13500"/>
                  </a:lnTo>
                  <a:lnTo>
                    <a:pt x="0" y="0"/>
                  </a:lnTo>
                  <a:close/>
                </a:path>
              </a:pathLst>
            </a:custGeom>
            <a:solidFill>
              <a:srgbClr val="000000"/>
            </a:solidFill>
            <a:ln w="12700" cap="flat">
              <a:noFill/>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grpSp>
      <p:grpSp>
        <p:nvGrpSpPr>
          <p:cNvPr id="1084" name="Group 1084"/>
          <p:cNvGrpSpPr/>
          <p:nvPr/>
        </p:nvGrpSpPr>
        <p:grpSpPr>
          <a:xfrm>
            <a:off x="6400800" y="3352800"/>
            <a:ext cx="2438400" cy="2743200"/>
            <a:chOff x="0" y="0"/>
            <a:chExt cx="2438400" cy="2743200"/>
          </a:xfrm>
        </p:grpSpPr>
        <p:sp>
          <p:nvSpPr>
            <p:cNvPr id="1080" name="Shape 1080"/>
            <p:cNvSpPr/>
            <p:nvPr/>
          </p:nvSpPr>
          <p:spPr>
            <a:xfrm>
              <a:off x="0" y="0"/>
              <a:ext cx="2438400" cy="1016000"/>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lnTo>
                    <a:pt x="9000" y="0"/>
                  </a:lnTo>
                  <a:lnTo>
                    <a:pt x="17100" y="2160"/>
                  </a:lnTo>
                  <a:lnTo>
                    <a:pt x="21600" y="15120"/>
                  </a:lnTo>
                  <a:lnTo>
                    <a:pt x="14400" y="21600"/>
                  </a:lnTo>
                  <a:lnTo>
                    <a:pt x="4500" y="19440"/>
                  </a:lnTo>
                  <a:lnTo>
                    <a:pt x="0" y="4320"/>
                  </a:lnTo>
                  <a:close/>
                </a:path>
              </a:pathLst>
            </a:custGeom>
            <a:solidFill>
              <a:srgbClr val="50A0E1">
                <a:alpha val="70000"/>
              </a:srgbClr>
            </a:solidFill>
            <a:ln w="25400" cap="flat">
              <a:noFill/>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1081" name="Shape 1081"/>
            <p:cNvSpPr/>
            <p:nvPr/>
          </p:nvSpPr>
          <p:spPr>
            <a:xfrm>
              <a:off x="0" y="203200"/>
              <a:ext cx="508000" cy="2336800"/>
            </a:xfrm>
            <a:custGeom>
              <a:avLst/>
              <a:gdLst/>
              <a:ahLst/>
              <a:cxnLst>
                <a:cxn ang="0">
                  <a:pos x="wd2" y="hd2"/>
                </a:cxn>
                <a:cxn ang="5400000">
                  <a:pos x="wd2" y="hd2"/>
                </a:cxn>
                <a:cxn ang="10800000">
                  <a:pos x="wd2" y="hd2"/>
                </a:cxn>
                <a:cxn ang="16200000">
                  <a:pos x="wd2" y="hd2"/>
                </a:cxn>
              </a:cxnLst>
              <a:rect l="0" t="0" r="r" b="b"/>
              <a:pathLst>
                <a:path w="21600" h="21600" extrusionOk="0">
                  <a:moveTo>
                    <a:pt x="0" y="15026"/>
                  </a:moveTo>
                  <a:lnTo>
                    <a:pt x="21600" y="21600"/>
                  </a:lnTo>
                  <a:lnTo>
                    <a:pt x="21600" y="6574"/>
                  </a:lnTo>
                  <a:lnTo>
                    <a:pt x="0" y="0"/>
                  </a:lnTo>
                  <a:lnTo>
                    <a:pt x="0" y="15026"/>
                  </a:lnTo>
                  <a:close/>
                </a:path>
              </a:pathLst>
            </a:custGeom>
            <a:solidFill>
              <a:srgbClr val="69BBCE"/>
            </a:solidFill>
            <a:ln w="12700" cap="flat">
              <a:noFill/>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1082" name="Shape 1082"/>
            <p:cNvSpPr/>
            <p:nvPr/>
          </p:nvSpPr>
          <p:spPr>
            <a:xfrm>
              <a:off x="508000" y="914400"/>
              <a:ext cx="1117600" cy="1828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200"/>
                  </a:lnTo>
                  <a:lnTo>
                    <a:pt x="21600" y="21600"/>
                  </a:lnTo>
                  <a:lnTo>
                    <a:pt x="0" y="19200"/>
                  </a:lnTo>
                  <a:lnTo>
                    <a:pt x="0" y="0"/>
                  </a:lnTo>
                  <a:close/>
                </a:path>
              </a:pathLst>
            </a:custGeom>
            <a:solidFill>
              <a:srgbClr val="FF4C00"/>
            </a:solidFill>
            <a:ln w="12700" cap="flat">
              <a:noFill/>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1083" name="Shape 1083"/>
            <p:cNvSpPr/>
            <p:nvPr/>
          </p:nvSpPr>
          <p:spPr>
            <a:xfrm>
              <a:off x="1625600" y="711200"/>
              <a:ext cx="812800" cy="2032000"/>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21600" y="0"/>
                  </a:lnTo>
                  <a:lnTo>
                    <a:pt x="21600" y="17280"/>
                  </a:lnTo>
                  <a:lnTo>
                    <a:pt x="0" y="21600"/>
                  </a:lnTo>
                  <a:lnTo>
                    <a:pt x="0" y="3240"/>
                  </a:lnTo>
                  <a:close/>
                </a:path>
              </a:pathLst>
            </a:custGeom>
            <a:solidFill>
              <a:srgbClr val="000000"/>
            </a:solidFill>
            <a:ln w="12700" cap="flat">
              <a:noFill/>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gr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056">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105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05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6" grpId="1" build="p" animBg="1" advAuto="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6" name="Shape 1086"/>
          <p:cNvSpPr>
            <a:spLocks noGrp="1"/>
          </p:cNvSpPr>
          <p:nvPr>
            <p:ph type="title"/>
          </p:nvPr>
        </p:nvSpPr>
        <p:spPr>
          <a:xfrm>
            <a:off x="1219200" y="103716"/>
            <a:ext cx="13817600" cy="1519768"/>
          </a:xfrm>
          <a:prstGeom prst="rect">
            <a:avLst/>
          </a:prstGeom>
          <a:solidFill>
            <a:srgbClr val="C578E9"/>
          </a:solidFill>
        </p:spPr>
        <p:txBody>
          <a:bodyPr/>
          <a:lstStyle>
            <a:lvl1pPr>
              <a:defRPr>
                <a:effectLst>
                  <a:outerShdw blurRad="12700" dist="25400" dir="2700000" rotWithShape="0">
                    <a:srgbClr val="000000"/>
                  </a:outerShdw>
                </a:effectLst>
              </a:defRPr>
            </a:lvl1pPr>
          </a:lstStyle>
          <a:p>
            <a:pPr lvl="0">
              <a:defRPr sz="1800">
                <a:solidFill>
                  <a:srgbClr val="000000"/>
                </a:solidFill>
                <a:effectLst/>
              </a:defRPr>
            </a:pPr>
            <a:r>
              <a:rPr sz="7200">
                <a:solidFill>
                  <a:srgbClr val="FFFFFF"/>
                </a:solidFill>
                <a:effectLst>
                  <a:outerShdw blurRad="12700" dist="25400" dir="2700000" rotWithShape="0">
                    <a:srgbClr val="000000"/>
                  </a:outerShdw>
                </a:effectLst>
              </a:rPr>
              <a:t>Nets</a:t>
            </a:r>
          </a:p>
        </p:txBody>
      </p:sp>
      <p:sp>
        <p:nvSpPr>
          <p:cNvPr id="1087" name="Shape 1087"/>
          <p:cNvSpPr>
            <a:spLocks noGrp="1"/>
          </p:cNvSpPr>
          <p:nvPr>
            <p:ph type="body" idx="1"/>
          </p:nvPr>
        </p:nvSpPr>
        <p:spPr>
          <a:xfrm>
            <a:off x="159455" y="1598083"/>
            <a:ext cx="16002001" cy="5143501"/>
          </a:xfrm>
          <a:prstGeom prst="rect">
            <a:avLst/>
          </a:prstGeom>
        </p:spPr>
        <p:txBody>
          <a:bodyPr/>
          <a:lstStyle/>
          <a:p>
            <a:pPr marL="0" lvl="0" indent="0">
              <a:buClr>
                <a:srgbClr val="000000"/>
              </a:buClr>
              <a:buSzTx/>
              <a:buFont typeface="Arial"/>
              <a:buNone/>
              <a:defRPr sz="1800">
                <a:solidFill>
                  <a:srgbClr val="000000"/>
                </a:solidFill>
              </a:defRPr>
            </a:pPr>
            <a:r>
              <a:rPr sz="4800"/>
              <a:t>Younger children</a:t>
            </a:r>
          </a:p>
          <a:p>
            <a:pPr marL="0" lvl="1" indent="497840">
              <a:buClr>
                <a:srgbClr val="000000"/>
              </a:buClr>
              <a:buSzTx/>
              <a:buFont typeface="Arial"/>
              <a:buNone/>
              <a:defRPr sz="1800">
                <a:solidFill>
                  <a:srgbClr val="000000"/>
                </a:solidFill>
              </a:defRPr>
            </a:pPr>
            <a:r>
              <a:rPr sz="4800"/>
              <a:t>Cut open cardboard boxes</a:t>
            </a:r>
          </a:p>
          <a:p>
            <a:pPr marL="0" lvl="1" indent="497840">
              <a:buClr>
                <a:srgbClr val="000000"/>
              </a:buClr>
              <a:buSzTx/>
              <a:buFont typeface="Arial"/>
              <a:buNone/>
              <a:defRPr sz="1800">
                <a:solidFill>
                  <a:srgbClr val="000000"/>
                </a:solidFill>
              </a:defRPr>
            </a:pPr>
            <a:r>
              <a:rPr sz="4800"/>
              <a:t>Construct solids from already existing nets (use cardboard, good glue, and large sizes; or else use pre-made kits)</a:t>
            </a:r>
          </a:p>
          <a:p>
            <a:pPr marL="0" lvl="1" indent="497840">
              <a:buClr>
                <a:srgbClr val="000000"/>
              </a:buClr>
              <a:buSzTx/>
              <a:buFont typeface="Arial"/>
              <a:buNone/>
              <a:defRPr sz="1800">
                <a:solidFill>
                  <a:srgbClr val="000000"/>
                </a:solidFill>
              </a:defRPr>
            </a:pPr>
            <a:r>
              <a:rPr sz="4800"/>
              <a:t>Start to match nets and solids</a:t>
            </a:r>
          </a:p>
        </p:txBody>
      </p:sp>
      <p:grpSp>
        <p:nvGrpSpPr>
          <p:cNvPr id="1099" name="Group 1099"/>
          <p:cNvGrpSpPr/>
          <p:nvPr/>
        </p:nvGrpSpPr>
        <p:grpSpPr>
          <a:xfrm>
            <a:off x="2398183" y="6400800"/>
            <a:ext cx="8066618" cy="2438401"/>
            <a:chOff x="0" y="0"/>
            <a:chExt cx="8066616" cy="2438400"/>
          </a:xfrm>
        </p:grpSpPr>
        <p:grpSp>
          <p:nvGrpSpPr>
            <p:cNvPr id="1095" name="Group 1095"/>
            <p:cNvGrpSpPr/>
            <p:nvPr/>
          </p:nvGrpSpPr>
          <p:grpSpPr>
            <a:xfrm>
              <a:off x="0" y="154516"/>
              <a:ext cx="2277534" cy="2283885"/>
              <a:chOff x="0" y="0"/>
              <a:chExt cx="2277533" cy="2283883"/>
            </a:xfrm>
          </p:grpSpPr>
          <p:sp>
            <p:nvSpPr>
              <p:cNvPr id="1088" name="Shape 1088"/>
              <p:cNvSpPr/>
              <p:nvPr/>
            </p:nvSpPr>
            <p:spPr>
              <a:xfrm>
                <a:off x="773935" y="0"/>
                <a:ext cx="710614" cy="608825"/>
              </a:xfrm>
              <a:prstGeom prst="pentagon">
                <a:avLst/>
              </a:prstGeom>
              <a:solidFill>
                <a:srgbClr val="000000"/>
              </a:solidFill>
              <a:ln w="9525" cap="flat">
                <a:solidFill>
                  <a:srgbClr val="2C2D3F"/>
                </a:solidFill>
                <a:prstDash val="solid"/>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1089" name="Shape 1089"/>
              <p:cNvSpPr/>
              <p:nvPr/>
            </p:nvSpPr>
            <p:spPr>
              <a:xfrm rot="10800000" flipH="1">
                <a:off x="776051" y="1673144"/>
                <a:ext cx="710615" cy="610740"/>
              </a:xfrm>
              <a:prstGeom prst="pentagon">
                <a:avLst/>
              </a:prstGeom>
              <a:solidFill>
                <a:srgbClr val="000000"/>
              </a:solidFill>
              <a:ln w="9525" cap="flat">
                <a:solidFill>
                  <a:srgbClr val="2C2D3F"/>
                </a:solidFill>
                <a:prstDash val="solid"/>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1090" name="Shape 1090"/>
              <p:cNvSpPr/>
              <p:nvPr/>
            </p:nvSpPr>
            <p:spPr>
              <a:xfrm>
                <a:off x="903816" y="609600"/>
                <a:ext cx="457201" cy="1064684"/>
              </a:xfrm>
              <a:prstGeom prst="rect">
                <a:avLst/>
              </a:prstGeom>
              <a:solidFill>
                <a:srgbClr val="000000"/>
              </a:solidFill>
              <a:ln w="9525" cap="flat">
                <a:solidFill>
                  <a:srgbClr val="2C2D3F"/>
                </a:solidFill>
                <a:prstDash val="solid"/>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1091" name="Shape 1091"/>
              <p:cNvSpPr/>
              <p:nvPr/>
            </p:nvSpPr>
            <p:spPr>
              <a:xfrm>
                <a:off x="0" y="601133"/>
                <a:ext cx="457200" cy="1064684"/>
              </a:xfrm>
              <a:prstGeom prst="rect">
                <a:avLst/>
              </a:prstGeom>
              <a:solidFill>
                <a:srgbClr val="000000"/>
              </a:solidFill>
              <a:ln w="9525" cap="flat">
                <a:solidFill>
                  <a:srgbClr val="2C2D3F"/>
                </a:solidFill>
                <a:prstDash val="solid"/>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1092" name="Shape 1092"/>
              <p:cNvSpPr/>
              <p:nvPr/>
            </p:nvSpPr>
            <p:spPr>
              <a:xfrm>
                <a:off x="457200" y="599016"/>
                <a:ext cx="457201" cy="1064685"/>
              </a:xfrm>
              <a:prstGeom prst="rect">
                <a:avLst/>
              </a:prstGeom>
              <a:solidFill>
                <a:srgbClr val="000000"/>
              </a:solidFill>
              <a:ln w="9525" cap="flat">
                <a:solidFill>
                  <a:srgbClr val="2C2D3F"/>
                </a:solidFill>
                <a:prstDash val="solid"/>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1093" name="Shape 1093"/>
              <p:cNvSpPr/>
              <p:nvPr/>
            </p:nvSpPr>
            <p:spPr>
              <a:xfrm>
                <a:off x="1363133" y="609600"/>
                <a:ext cx="457201" cy="1064684"/>
              </a:xfrm>
              <a:prstGeom prst="rect">
                <a:avLst/>
              </a:prstGeom>
              <a:solidFill>
                <a:srgbClr val="000000"/>
              </a:solidFill>
              <a:ln w="9525" cap="flat">
                <a:solidFill>
                  <a:srgbClr val="2C2D3F"/>
                </a:solidFill>
                <a:prstDash val="solid"/>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1094" name="Shape 1094"/>
              <p:cNvSpPr/>
              <p:nvPr/>
            </p:nvSpPr>
            <p:spPr>
              <a:xfrm>
                <a:off x="1820333" y="607483"/>
                <a:ext cx="457201" cy="1064684"/>
              </a:xfrm>
              <a:prstGeom prst="rect">
                <a:avLst/>
              </a:prstGeom>
              <a:solidFill>
                <a:srgbClr val="000000"/>
              </a:solidFill>
              <a:ln w="9525" cap="flat">
                <a:solidFill>
                  <a:srgbClr val="2C2D3F"/>
                </a:solidFill>
                <a:prstDash val="solid"/>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grpSp>
        <p:grpSp>
          <p:nvGrpSpPr>
            <p:cNvPr id="1098" name="Group 1098"/>
            <p:cNvGrpSpPr/>
            <p:nvPr/>
          </p:nvGrpSpPr>
          <p:grpSpPr>
            <a:xfrm>
              <a:off x="5831416" y="0"/>
              <a:ext cx="2235201" cy="2032000"/>
              <a:chOff x="0" y="0"/>
              <a:chExt cx="2235200" cy="2032000"/>
            </a:xfrm>
          </p:grpSpPr>
          <p:sp>
            <p:nvSpPr>
              <p:cNvPr id="1096" name="Shape 1096"/>
              <p:cNvSpPr/>
              <p:nvPr/>
            </p:nvSpPr>
            <p:spPr>
              <a:xfrm>
                <a:off x="0" y="0"/>
                <a:ext cx="2235200" cy="2032000"/>
              </a:xfrm>
              <a:custGeom>
                <a:avLst/>
                <a:gdLst/>
                <a:ahLst/>
                <a:cxnLst>
                  <a:cxn ang="0">
                    <a:pos x="wd2" y="hd2"/>
                  </a:cxn>
                  <a:cxn ang="5400000">
                    <a:pos x="wd2" y="hd2"/>
                  </a:cxn>
                  <a:cxn ang="10800000">
                    <a:pos x="wd2" y="hd2"/>
                  </a:cxn>
                  <a:cxn ang="16200000">
                    <a:pos x="wd2" y="hd2"/>
                  </a:cxn>
                </a:cxnLst>
                <a:rect l="0" t="0" r="r" b="b"/>
                <a:pathLst>
                  <a:path w="21600" h="21600" extrusionOk="0">
                    <a:moveTo>
                      <a:pt x="0" y="8258"/>
                    </a:moveTo>
                    <a:lnTo>
                      <a:pt x="8243" y="8258"/>
                    </a:lnTo>
                    <a:lnTo>
                      <a:pt x="10800" y="0"/>
                    </a:lnTo>
                    <a:lnTo>
                      <a:pt x="13357" y="8258"/>
                    </a:lnTo>
                    <a:lnTo>
                      <a:pt x="21600" y="8258"/>
                    </a:lnTo>
                    <a:lnTo>
                      <a:pt x="14932" y="13343"/>
                    </a:lnTo>
                    <a:lnTo>
                      <a:pt x="17468" y="21600"/>
                    </a:lnTo>
                    <a:lnTo>
                      <a:pt x="10800" y="16493"/>
                    </a:lnTo>
                    <a:lnTo>
                      <a:pt x="4132" y="21600"/>
                    </a:lnTo>
                    <a:lnTo>
                      <a:pt x="6668" y="13343"/>
                    </a:lnTo>
                    <a:close/>
                  </a:path>
                </a:pathLst>
              </a:custGeom>
              <a:solidFill>
                <a:srgbClr val="000000"/>
              </a:solidFill>
              <a:ln w="9525" cap="flat">
                <a:solidFill>
                  <a:srgbClr val="2C2D3F"/>
                </a:solidFill>
                <a:prstDash val="solid"/>
                <a:round/>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1097" name="Shape 1097"/>
              <p:cNvSpPr/>
              <p:nvPr/>
            </p:nvSpPr>
            <p:spPr>
              <a:xfrm rot="10800000" flipH="1">
                <a:off x="710908" y="786507"/>
                <a:ext cx="811268" cy="773476"/>
              </a:xfrm>
              <a:prstGeom prst="pentagon">
                <a:avLst/>
              </a:prstGeom>
              <a:solidFill>
                <a:srgbClr val="000000"/>
              </a:solidFill>
              <a:ln w="9525" cap="flat">
                <a:solidFill>
                  <a:srgbClr val="2C2D3F"/>
                </a:solidFill>
                <a:prstDash val="solid"/>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grpSp>
      </p:grpSp>
      <p:grpSp>
        <p:nvGrpSpPr>
          <p:cNvPr id="1108" name="Group 1108"/>
          <p:cNvGrpSpPr/>
          <p:nvPr/>
        </p:nvGrpSpPr>
        <p:grpSpPr>
          <a:xfrm>
            <a:off x="5993634" y="7112000"/>
            <a:ext cx="6401567" cy="1440341"/>
            <a:chOff x="18284" y="0"/>
            <a:chExt cx="6401565" cy="1440340"/>
          </a:xfrm>
        </p:grpSpPr>
        <p:grpSp>
          <p:nvGrpSpPr>
            <p:cNvPr id="1103" name="Group 1103"/>
            <p:cNvGrpSpPr/>
            <p:nvPr/>
          </p:nvGrpSpPr>
          <p:grpSpPr>
            <a:xfrm>
              <a:off x="18284" y="46566"/>
              <a:ext cx="1423167" cy="872068"/>
              <a:chOff x="18284" y="0"/>
              <a:chExt cx="1423165" cy="872066"/>
            </a:xfrm>
          </p:grpSpPr>
          <p:sp>
            <p:nvSpPr>
              <p:cNvPr id="1100" name="Shape 1100"/>
              <p:cNvSpPr/>
              <p:nvPr/>
            </p:nvSpPr>
            <p:spPr>
              <a:xfrm>
                <a:off x="18284" y="156633"/>
                <a:ext cx="710615" cy="710296"/>
              </a:xfrm>
              <a:prstGeom prst="pentagon">
                <a:avLst/>
              </a:prstGeom>
              <a:solidFill>
                <a:srgbClr val="000000"/>
              </a:solidFill>
              <a:ln w="9525" cap="flat">
                <a:solidFill>
                  <a:srgbClr val="2C2D3F"/>
                </a:solidFill>
                <a:prstDash val="solid"/>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1101" name="Shape 1101"/>
              <p:cNvSpPr/>
              <p:nvPr/>
            </p:nvSpPr>
            <p:spPr>
              <a:xfrm>
                <a:off x="366183" y="0"/>
                <a:ext cx="1075268" cy="461434"/>
              </a:xfrm>
              <a:custGeom>
                <a:avLst/>
                <a:gdLst/>
                <a:ahLst/>
                <a:cxnLst>
                  <a:cxn ang="0">
                    <a:pos x="wd2" y="hd2"/>
                  </a:cxn>
                  <a:cxn ang="5400000">
                    <a:pos x="wd2" y="hd2"/>
                  </a:cxn>
                  <a:cxn ang="10800000">
                    <a:pos x="wd2" y="hd2"/>
                  </a:cxn>
                  <a:cxn ang="16200000">
                    <a:pos x="wd2" y="hd2"/>
                  </a:cxn>
                </a:cxnLst>
                <a:rect l="0" t="0" r="r" b="b"/>
                <a:pathLst>
                  <a:path w="21600" h="21600" extrusionOk="0">
                    <a:moveTo>
                      <a:pt x="0" y="7233"/>
                    </a:moveTo>
                    <a:lnTo>
                      <a:pt x="16498" y="0"/>
                    </a:lnTo>
                    <a:lnTo>
                      <a:pt x="21600" y="12088"/>
                    </a:lnTo>
                    <a:lnTo>
                      <a:pt x="7313" y="21600"/>
                    </a:lnTo>
                    <a:lnTo>
                      <a:pt x="0" y="7233"/>
                    </a:lnTo>
                    <a:close/>
                  </a:path>
                </a:pathLst>
              </a:custGeom>
              <a:solidFill>
                <a:srgbClr val="000000"/>
              </a:solidFill>
              <a:ln w="9525" cap="flat">
                <a:solidFill>
                  <a:srgbClr val="2C2D3F"/>
                </a:solidFill>
                <a:prstDash val="solid"/>
                <a:round/>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1102" name="Shape 1102"/>
              <p:cNvSpPr/>
              <p:nvPr/>
            </p:nvSpPr>
            <p:spPr>
              <a:xfrm>
                <a:off x="571500" y="258233"/>
                <a:ext cx="869950" cy="613834"/>
              </a:xfrm>
              <a:custGeom>
                <a:avLst/>
                <a:gdLst/>
                <a:ahLst/>
                <a:cxnLst>
                  <a:cxn ang="0">
                    <a:pos x="wd2" y="hd2"/>
                  </a:cxn>
                  <a:cxn ang="5400000">
                    <a:pos x="wd2" y="hd2"/>
                  </a:cxn>
                  <a:cxn ang="10800000">
                    <a:pos x="wd2" y="hd2"/>
                  </a:cxn>
                  <a:cxn ang="16200000">
                    <a:pos x="wd2" y="hd2"/>
                  </a:cxn>
                </a:cxnLst>
                <a:rect l="0" t="0" r="r" b="b"/>
                <a:pathLst>
                  <a:path w="21600" h="21600" extrusionOk="0">
                    <a:moveTo>
                      <a:pt x="3206" y="7150"/>
                    </a:moveTo>
                    <a:lnTo>
                      <a:pt x="21600" y="0"/>
                    </a:lnTo>
                    <a:lnTo>
                      <a:pt x="18920" y="11619"/>
                    </a:lnTo>
                    <a:lnTo>
                      <a:pt x="0" y="21600"/>
                    </a:lnTo>
                    <a:lnTo>
                      <a:pt x="3206" y="7150"/>
                    </a:lnTo>
                    <a:close/>
                  </a:path>
                </a:pathLst>
              </a:custGeom>
              <a:solidFill>
                <a:srgbClr val="9DB2BE"/>
              </a:solidFill>
              <a:ln w="9525" cap="flat">
                <a:solidFill>
                  <a:srgbClr val="2C2D3F"/>
                </a:solidFill>
                <a:prstDash val="solid"/>
                <a:round/>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grpSp>
        <p:grpSp>
          <p:nvGrpSpPr>
            <p:cNvPr id="1107" name="Group 1107"/>
            <p:cNvGrpSpPr/>
            <p:nvPr/>
          </p:nvGrpSpPr>
          <p:grpSpPr>
            <a:xfrm>
              <a:off x="5208554" y="0"/>
              <a:ext cx="1211297" cy="1440341"/>
              <a:chOff x="0" y="0"/>
              <a:chExt cx="1211295" cy="1440340"/>
            </a:xfrm>
          </p:grpSpPr>
          <p:sp>
            <p:nvSpPr>
              <p:cNvPr id="1104" name="Shape 1104"/>
              <p:cNvSpPr/>
              <p:nvPr/>
            </p:nvSpPr>
            <p:spPr>
              <a:xfrm rot="960000">
                <a:off x="92831" y="506760"/>
                <a:ext cx="990601" cy="812801"/>
              </a:xfrm>
              <a:custGeom>
                <a:avLst/>
                <a:gdLst/>
                <a:ahLst/>
                <a:cxnLst>
                  <a:cxn ang="0">
                    <a:pos x="wd2" y="hd2"/>
                  </a:cxn>
                  <a:cxn ang="5400000">
                    <a:pos x="wd2" y="hd2"/>
                  </a:cxn>
                  <a:cxn ang="10800000">
                    <a:pos x="wd2" y="hd2"/>
                  </a:cxn>
                  <a:cxn ang="16200000">
                    <a:pos x="wd2" y="hd2"/>
                  </a:cxn>
                </a:cxnLst>
                <a:rect l="0" t="0" r="r" b="b"/>
                <a:pathLst>
                  <a:path w="21600" h="21600" extrusionOk="0">
                    <a:moveTo>
                      <a:pt x="11077" y="0"/>
                    </a:moveTo>
                    <a:lnTo>
                      <a:pt x="0" y="8100"/>
                    </a:lnTo>
                    <a:lnTo>
                      <a:pt x="4431" y="21600"/>
                    </a:lnTo>
                    <a:lnTo>
                      <a:pt x="17723" y="21600"/>
                    </a:lnTo>
                    <a:lnTo>
                      <a:pt x="21600" y="7538"/>
                    </a:lnTo>
                    <a:lnTo>
                      <a:pt x="11077" y="0"/>
                    </a:lnTo>
                    <a:close/>
                  </a:path>
                </a:pathLst>
              </a:custGeom>
              <a:solidFill>
                <a:srgbClr val="000000"/>
              </a:solidFill>
              <a:ln w="9525" cap="flat">
                <a:solidFill>
                  <a:srgbClr val="2C2D3F"/>
                </a:solidFill>
                <a:prstDash val="solid"/>
                <a:round/>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1105" name="Shape 1105"/>
              <p:cNvSpPr/>
              <p:nvPr/>
            </p:nvSpPr>
            <p:spPr>
              <a:xfrm>
                <a:off x="133911" y="0"/>
                <a:ext cx="1077385" cy="713317"/>
              </a:xfrm>
              <a:custGeom>
                <a:avLst/>
                <a:gdLst/>
                <a:ahLst/>
                <a:cxnLst>
                  <a:cxn ang="0">
                    <a:pos x="wd2" y="hd2"/>
                  </a:cxn>
                  <a:cxn ang="5400000">
                    <a:pos x="wd2" y="hd2"/>
                  </a:cxn>
                  <a:cxn ang="10800000">
                    <a:pos x="wd2" y="hd2"/>
                  </a:cxn>
                  <a:cxn ang="16200000">
                    <a:pos x="wd2" y="hd2"/>
                  </a:cxn>
                </a:cxnLst>
                <a:rect l="0" t="0" r="r" b="b"/>
                <a:pathLst>
                  <a:path w="21600" h="21600" extrusionOk="0">
                    <a:moveTo>
                      <a:pt x="11330" y="16921"/>
                    </a:moveTo>
                    <a:lnTo>
                      <a:pt x="21600" y="0"/>
                    </a:lnTo>
                    <a:lnTo>
                      <a:pt x="0" y="21600"/>
                    </a:lnTo>
                    <a:lnTo>
                      <a:pt x="11330" y="16921"/>
                    </a:lnTo>
                    <a:close/>
                  </a:path>
                </a:pathLst>
              </a:custGeom>
              <a:solidFill>
                <a:srgbClr val="000000"/>
              </a:solidFill>
              <a:ln w="9525" cap="flat">
                <a:solidFill>
                  <a:srgbClr val="2C2D3F"/>
                </a:solidFill>
                <a:prstDash val="solid"/>
                <a:round/>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1106" name="Shape 1106"/>
              <p:cNvSpPr/>
              <p:nvPr/>
            </p:nvSpPr>
            <p:spPr>
              <a:xfrm>
                <a:off x="724461" y="0"/>
                <a:ext cx="486835" cy="944034"/>
              </a:xfrm>
              <a:custGeom>
                <a:avLst/>
                <a:gdLst/>
                <a:ahLst/>
                <a:cxnLst>
                  <a:cxn ang="0">
                    <a:pos x="wd2" y="hd2"/>
                  </a:cxn>
                  <a:cxn ang="5400000">
                    <a:pos x="wd2" y="hd2"/>
                  </a:cxn>
                  <a:cxn ang="10800000">
                    <a:pos x="wd2" y="hd2"/>
                  </a:cxn>
                  <a:cxn ang="16200000">
                    <a:pos x="wd2" y="hd2"/>
                  </a:cxn>
                </a:cxnLst>
                <a:rect l="0" t="0" r="r" b="b"/>
                <a:pathLst>
                  <a:path w="21600" h="21600" extrusionOk="0">
                    <a:moveTo>
                      <a:pt x="17092" y="21600"/>
                    </a:moveTo>
                    <a:lnTo>
                      <a:pt x="21600" y="0"/>
                    </a:lnTo>
                    <a:lnTo>
                      <a:pt x="0" y="12786"/>
                    </a:lnTo>
                    <a:lnTo>
                      <a:pt x="17092" y="21600"/>
                    </a:lnTo>
                    <a:close/>
                  </a:path>
                </a:pathLst>
              </a:custGeom>
              <a:solidFill>
                <a:srgbClr val="9DB2BE"/>
              </a:solidFill>
              <a:ln w="9525" cap="flat">
                <a:solidFill>
                  <a:srgbClr val="2C2D3F"/>
                </a:solidFill>
                <a:prstDash val="solid"/>
                <a:round/>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grpSp>
      </p:gr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087">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108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08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08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08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2" nodeType="clickEffect">
                                  <p:stCondLst>
                                    <p:cond delay="0"/>
                                  </p:stCondLst>
                                  <p:iterate>
                                    <p:tmAbs val="0"/>
                                  </p:iterate>
                                  <p:childTnLst>
                                    <p:set>
                                      <p:cBhvr>
                                        <p:cTn id="24" fill="hold"/>
                                        <p:tgtEl>
                                          <p:spTgt spid="109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3" nodeType="clickEffect">
                                  <p:stCondLst>
                                    <p:cond delay="0"/>
                                  </p:stCondLst>
                                  <p:iterate>
                                    <p:tmAbs val="0"/>
                                  </p:iterate>
                                  <p:childTnLst>
                                    <p:set>
                                      <p:cBhvr>
                                        <p:cTn id="28" fill="hold"/>
                                        <p:tgtEl>
                                          <p:spTgt spid="1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7" grpId="1" build="p" bldLvl="5" animBg="1" advAuto="0"/>
      <p:bldP spid="1099" grpId="2" animBg="1" advAuto="0"/>
      <p:bldP spid="1108" grpId="3" animBg="1" advAuto="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 name="Shape 1110"/>
          <p:cNvSpPr>
            <a:spLocks noGrp="1"/>
          </p:cNvSpPr>
          <p:nvPr>
            <p:ph type="title"/>
          </p:nvPr>
        </p:nvSpPr>
        <p:spPr>
          <a:prstGeom prst="rect">
            <a:avLst/>
          </a:prstGeom>
          <a:solidFill>
            <a:srgbClr val="C578E9"/>
          </a:solidFill>
        </p:spPr>
        <p:txBody>
          <a:bodyPr/>
          <a:lstStyle>
            <a:lvl1pPr>
              <a:defRPr>
                <a:effectLst>
                  <a:outerShdw blurRad="12700" dist="25400" dir="2700000" rotWithShape="0">
                    <a:srgbClr val="000000"/>
                  </a:outerShdw>
                </a:effectLst>
              </a:defRPr>
            </a:lvl1pPr>
          </a:lstStyle>
          <a:p>
            <a:pPr lvl="0">
              <a:defRPr sz="1800">
                <a:solidFill>
                  <a:srgbClr val="000000"/>
                </a:solidFill>
                <a:effectLst/>
              </a:defRPr>
            </a:pPr>
            <a:r>
              <a:rPr sz="7200">
                <a:solidFill>
                  <a:srgbClr val="FFFFFF"/>
                </a:solidFill>
                <a:effectLst>
                  <a:outerShdw blurRad="12700" dist="25400" dir="2700000" rotWithShape="0">
                    <a:srgbClr val="000000"/>
                  </a:outerShdw>
                </a:effectLst>
              </a:rPr>
              <a:t>Nets</a:t>
            </a:r>
          </a:p>
        </p:txBody>
      </p:sp>
      <p:sp>
        <p:nvSpPr>
          <p:cNvPr id="1111" name="Shape 1111"/>
          <p:cNvSpPr>
            <a:spLocks noGrp="1"/>
          </p:cNvSpPr>
          <p:nvPr>
            <p:ph type="body" idx="1"/>
          </p:nvPr>
        </p:nvSpPr>
        <p:spPr>
          <a:xfrm>
            <a:off x="417688" y="1803400"/>
            <a:ext cx="15417801" cy="4597400"/>
          </a:xfrm>
          <a:prstGeom prst="rect">
            <a:avLst/>
          </a:prstGeom>
        </p:spPr>
        <p:txBody>
          <a:bodyPr/>
          <a:lstStyle/>
          <a:p>
            <a:pPr marL="0" lvl="0" indent="0">
              <a:buClr>
                <a:srgbClr val="000000"/>
              </a:buClr>
              <a:buSzTx/>
              <a:buFont typeface="Arial"/>
              <a:buNone/>
              <a:defRPr sz="1800">
                <a:solidFill>
                  <a:srgbClr val="000000"/>
                </a:solidFill>
              </a:defRPr>
            </a:pPr>
            <a:r>
              <a:rPr sz="4800"/>
              <a:t>Older children</a:t>
            </a:r>
          </a:p>
          <a:p>
            <a:pPr marL="0" lvl="1" indent="497840">
              <a:buClr>
                <a:srgbClr val="000000"/>
              </a:buClr>
              <a:buSzTx/>
              <a:buFont typeface="Arial"/>
              <a:buNone/>
              <a:defRPr sz="1800">
                <a:solidFill>
                  <a:srgbClr val="000000"/>
                </a:solidFill>
              </a:defRPr>
            </a:pPr>
            <a:r>
              <a:rPr sz="4800"/>
              <a:t>Predict: Solid ↔ Net                Match: Solid ↔ Net</a:t>
            </a:r>
          </a:p>
          <a:p>
            <a:pPr marL="0" lvl="1" indent="497840">
              <a:buClr>
                <a:srgbClr val="000000"/>
              </a:buClr>
              <a:buSzTx/>
              <a:buFont typeface="Arial"/>
              <a:buNone/>
              <a:defRPr sz="1800">
                <a:solidFill>
                  <a:srgbClr val="000000"/>
                </a:solidFill>
              </a:defRPr>
            </a:pPr>
            <a:r>
              <a:rPr sz="4800"/>
              <a:t>Construct</a:t>
            </a:r>
          </a:p>
          <a:p>
            <a:pPr marL="0" lvl="1" indent="497840">
              <a:buClr>
                <a:srgbClr val="000000"/>
              </a:buClr>
              <a:buSzTx/>
              <a:buFont typeface="Arial"/>
              <a:buNone/>
              <a:defRPr sz="1800">
                <a:solidFill>
                  <a:srgbClr val="000000"/>
                </a:solidFill>
              </a:defRPr>
            </a:pPr>
            <a:r>
              <a:rPr sz="4800"/>
              <a:t>Predict properties of a solid from its net</a:t>
            </a:r>
          </a:p>
        </p:txBody>
      </p:sp>
      <p:grpSp>
        <p:nvGrpSpPr>
          <p:cNvPr id="1138" name="Group 1138"/>
          <p:cNvGrpSpPr/>
          <p:nvPr/>
        </p:nvGrpSpPr>
        <p:grpSpPr>
          <a:xfrm>
            <a:off x="2527300" y="6072187"/>
            <a:ext cx="11188700" cy="2896131"/>
            <a:chOff x="0" y="7937"/>
            <a:chExt cx="11188700" cy="2896129"/>
          </a:xfrm>
        </p:grpSpPr>
        <p:grpSp>
          <p:nvGrpSpPr>
            <p:cNvPr id="1118" name="Group 1118"/>
            <p:cNvGrpSpPr/>
            <p:nvPr/>
          </p:nvGrpSpPr>
          <p:grpSpPr>
            <a:xfrm>
              <a:off x="0" y="7937"/>
              <a:ext cx="4533900" cy="2809347"/>
              <a:chOff x="0" y="7937"/>
              <a:chExt cx="4533900" cy="2809346"/>
            </a:xfrm>
          </p:grpSpPr>
          <p:sp>
            <p:nvSpPr>
              <p:cNvPr id="1112" name="Shape 1112"/>
              <p:cNvSpPr/>
              <p:nvPr/>
            </p:nvSpPr>
            <p:spPr>
              <a:xfrm>
                <a:off x="0" y="7937"/>
                <a:ext cx="4533900" cy="454026"/>
              </a:xfrm>
              <a:prstGeom prst="rect">
                <a:avLst/>
              </a:prstGeom>
              <a:solidFill>
                <a:srgbClr val="929292"/>
              </a:solidFill>
              <a:ln w="9525" cap="flat">
                <a:solidFill>
                  <a:srgbClr val="2C2D3F"/>
                </a:solidFill>
                <a:prstDash val="solid"/>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lgn="ctr" defTabSz="546100">
                  <a:buClr>
                    <a:srgbClr val="BFBFBF"/>
                  </a:buClr>
                  <a:buFont typeface="Calibri"/>
                  <a:defRPr sz="2400">
                    <a:solidFill>
                      <a:srgbClr val="BFBFBF"/>
                    </a:solidFill>
                    <a:uFill>
                      <a:solidFill>
                        <a:srgbClr val="BFBFBF"/>
                      </a:solidFill>
                    </a:uFill>
                    <a:latin typeface="Calibri"/>
                    <a:ea typeface="Calibri"/>
                    <a:cs typeface="Calibri"/>
                    <a:sym typeface="Calibri"/>
                  </a:defRPr>
                </a:lvl1pPr>
              </a:lstStyle>
              <a:p>
                <a:pPr lvl="0">
                  <a:defRPr sz="1800">
                    <a:solidFill>
                      <a:srgbClr val="000000"/>
                    </a:solidFill>
                    <a:uFillTx/>
                  </a:defRPr>
                </a:pPr>
                <a:r>
                  <a:rPr sz="2400">
                    <a:solidFill>
                      <a:srgbClr val="BFBFBF"/>
                    </a:solidFill>
                    <a:uFill>
                      <a:solidFill>
                        <a:srgbClr val="BFBFBF"/>
                      </a:solidFill>
                    </a:uFill>
                  </a:rPr>
                  <a:t>Will this make a pyramid?</a:t>
                </a:r>
              </a:p>
            </p:txBody>
          </p:sp>
          <p:sp>
            <p:nvSpPr>
              <p:cNvPr id="1113" name="Shape 1113"/>
              <p:cNvSpPr/>
              <p:nvPr/>
            </p:nvSpPr>
            <p:spPr>
              <a:xfrm>
                <a:off x="1525904" y="1401186"/>
                <a:ext cx="704283" cy="708050"/>
              </a:xfrm>
              <a:prstGeom prst="rect">
                <a:avLst/>
              </a:prstGeom>
              <a:solidFill>
                <a:srgbClr val="000000"/>
              </a:solidFill>
              <a:ln w="9525" cap="flat">
                <a:solidFill>
                  <a:srgbClr val="2C2D3F"/>
                </a:solidFill>
                <a:prstDash val="solid"/>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1114" name="Shape 1114"/>
              <p:cNvSpPr/>
              <p:nvPr/>
            </p:nvSpPr>
            <p:spPr>
              <a:xfrm>
                <a:off x="1525744" y="693138"/>
                <a:ext cx="702506" cy="708049"/>
              </a:xfrm>
              <a:prstGeom prst="triangle">
                <a:avLst/>
              </a:prstGeom>
              <a:solidFill>
                <a:srgbClr val="000000"/>
              </a:solidFill>
              <a:ln w="9525" cap="flat">
                <a:solidFill>
                  <a:srgbClr val="2C2D3F"/>
                </a:solidFill>
                <a:prstDash val="solid"/>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1115" name="Shape 1115"/>
              <p:cNvSpPr/>
              <p:nvPr/>
            </p:nvSpPr>
            <p:spPr>
              <a:xfrm rot="5400000">
                <a:off x="2378018" y="1251098"/>
                <a:ext cx="706262" cy="1006118"/>
              </a:xfrm>
              <a:prstGeom prst="triangle">
                <a:avLst/>
              </a:prstGeom>
              <a:solidFill>
                <a:srgbClr val="000000"/>
              </a:solidFill>
              <a:ln w="9525" cap="flat">
                <a:solidFill>
                  <a:srgbClr val="2C2D3F"/>
                </a:solidFill>
                <a:prstDash val="solid"/>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1116" name="Shape 1116"/>
              <p:cNvSpPr/>
              <p:nvPr/>
            </p:nvSpPr>
            <p:spPr>
              <a:xfrm rot="16200000" flipH="1">
                <a:off x="667618" y="1251098"/>
                <a:ext cx="706262" cy="1006118"/>
              </a:xfrm>
              <a:prstGeom prst="triangle">
                <a:avLst/>
              </a:prstGeom>
              <a:solidFill>
                <a:srgbClr val="000000"/>
              </a:solidFill>
              <a:ln w="9525" cap="flat">
                <a:solidFill>
                  <a:srgbClr val="2C2D3F"/>
                </a:solidFill>
                <a:prstDash val="solid"/>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1117" name="Shape 1117"/>
              <p:cNvSpPr/>
              <p:nvPr/>
            </p:nvSpPr>
            <p:spPr>
              <a:xfrm rot="10800000" flipH="1">
                <a:off x="1525744" y="2109235"/>
                <a:ext cx="702506" cy="708049"/>
              </a:xfrm>
              <a:prstGeom prst="triangle">
                <a:avLst/>
              </a:prstGeom>
              <a:solidFill>
                <a:srgbClr val="000000"/>
              </a:solidFill>
              <a:ln w="9525" cap="flat">
                <a:solidFill>
                  <a:srgbClr val="2C2D3F"/>
                </a:solidFill>
                <a:prstDash val="solid"/>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grpSp>
        <p:grpSp>
          <p:nvGrpSpPr>
            <p:cNvPr id="1137" name="Group 1137"/>
            <p:cNvGrpSpPr/>
            <p:nvPr/>
          </p:nvGrpSpPr>
          <p:grpSpPr>
            <a:xfrm>
              <a:off x="5080000" y="7937"/>
              <a:ext cx="6108700" cy="2896131"/>
              <a:chOff x="0" y="7937"/>
              <a:chExt cx="6108700" cy="2896129"/>
            </a:xfrm>
          </p:grpSpPr>
          <p:sp>
            <p:nvSpPr>
              <p:cNvPr id="1119" name="Shape 1119"/>
              <p:cNvSpPr/>
              <p:nvPr/>
            </p:nvSpPr>
            <p:spPr>
              <a:xfrm>
                <a:off x="0" y="7937"/>
                <a:ext cx="6108700" cy="454026"/>
              </a:xfrm>
              <a:prstGeom prst="rect">
                <a:avLst/>
              </a:prstGeom>
              <a:solidFill>
                <a:srgbClr val="929292"/>
              </a:solidFill>
              <a:ln w="9525" cap="flat">
                <a:solidFill>
                  <a:srgbClr val="2C2D3F"/>
                </a:solidFill>
                <a:prstDash val="solid"/>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lgn="ctr" defTabSz="546100">
                  <a:buClr>
                    <a:srgbClr val="BFBFBF"/>
                  </a:buClr>
                  <a:buFont typeface="Calibri"/>
                  <a:defRPr sz="2400">
                    <a:solidFill>
                      <a:srgbClr val="BFBFBF"/>
                    </a:solidFill>
                    <a:uFill>
                      <a:solidFill>
                        <a:srgbClr val="BFBFBF"/>
                      </a:solidFill>
                    </a:uFill>
                    <a:latin typeface="Calibri"/>
                    <a:ea typeface="Calibri"/>
                    <a:cs typeface="Calibri"/>
                    <a:sym typeface="Calibri"/>
                  </a:defRPr>
                </a:lvl1pPr>
              </a:lstStyle>
              <a:p>
                <a:pPr lvl="0">
                  <a:defRPr sz="1800">
                    <a:solidFill>
                      <a:srgbClr val="000000"/>
                    </a:solidFill>
                    <a:uFillTx/>
                  </a:defRPr>
                </a:pPr>
                <a:r>
                  <a:rPr sz="2400">
                    <a:solidFill>
                      <a:srgbClr val="BFBFBF"/>
                    </a:solidFill>
                    <a:uFill>
                      <a:solidFill>
                        <a:srgbClr val="BFBFBF"/>
                      </a:solidFill>
                    </a:uFill>
                  </a:rPr>
                  <a:t>Which net could make the solid shown?</a:t>
                </a:r>
              </a:p>
            </p:txBody>
          </p:sp>
          <p:grpSp>
            <p:nvGrpSpPr>
              <p:cNvPr id="1126" name="Group 1126"/>
              <p:cNvGrpSpPr/>
              <p:nvPr/>
            </p:nvGrpSpPr>
            <p:grpSpPr>
              <a:xfrm>
                <a:off x="4267200" y="1289050"/>
                <a:ext cx="1134534" cy="1513418"/>
                <a:chOff x="0" y="0"/>
                <a:chExt cx="1134533" cy="1513417"/>
              </a:xfrm>
            </p:grpSpPr>
            <p:sp>
              <p:nvSpPr>
                <p:cNvPr id="1120" name="Shape 1120"/>
                <p:cNvSpPr/>
                <p:nvPr/>
              </p:nvSpPr>
              <p:spPr>
                <a:xfrm>
                  <a:off x="374650" y="0"/>
                  <a:ext cx="381000" cy="378884"/>
                </a:xfrm>
                <a:prstGeom prst="rect">
                  <a:avLst/>
                </a:prstGeom>
                <a:solidFill>
                  <a:srgbClr val="BFBFBF"/>
                </a:solidFill>
                <a:ln w="9525" cap="flat">
                  <a:solidFill>
                    <a:srgbClr val="BFBFBF"/>
                  </a:solidFill>
                  <a:prstDash val="solid"/>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1121" name="Shape 1121"/>
                <p:cNvSpPr/>
                <p:nvPr/>
              </p:nvSpPr>
              <p:spPr>
                <a:xfrm>
                  <a:off x="374650" y="374650"/>
                  <a:ext cx="381000" cy="381000"/>
                </a:xfrm>
                <a:prstGeom prst="rect">
                  <a:avLst/>
                </a:prstGeom>
                <a:solidFill>
                  <a:srgbClr val="50A0E1">
                    <a:alpha val="70000"/>
                  </a:srgbClr>
                </a:solidFill>
                <a:ln w="9525" cap="flat">
                  <a:solidFill>
                    <a:srgbClr val="00D2A9"/>
                  </a:solidFill>
                  <a:prstDash val="solid"/>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1122" name="Shape 1122"/>
                <p:cNvSpPr/>
                <p:nvPr/>
              </p:nvSpPr>
              <p:spPr>
                <a:xfrm>
                  <a:off x="0" y="755650"/>
                  <a:ext cx="378884" cy="378884"/>
                </a:xfrm>
                <a:prstGeom prst="rect">
                  <a:avLst/>
                </a:prstGeom>
                <a:solidFill>
                  <a:srgbClr val="FF4C00"/>
                </a:solidFill>
                <a:ln w="9525" cap="flat">
                  <a:solidFill>
                    <a:srgbClr val="FF4C00"/>
                  </a:solidFill>
                  <a:prstDash val="solid"/>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1123" name="Shape 1123"/>
                <p:cNvSpPr/>
                <p:nvPr/>
              </p:nvSpPr>
              <p:spPr>
                <a:xfrm>
                  <a:off x="755650" y="755650"/>
                  <a:ext cx="378884" cy="378884"/>
                </a:xfrm>
                <a:prstGeom prst="rect">
                  <a:avLst/>
                </a:prstGeom>
                <a:solidFill>
                  <a:srgbClr val="434ED6"/>
                </a:solidFill>
                <a:ln w="9525" cap="flat">
                  <a:solidFill>
                    <a:srgbClr val="434ED6"/>
                  </a:solidFill>
                  <a:prstDash val="solid"/>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1124" name="Shape 1124"/>
                <p:cNvSpPr/>
                <p:nvPr/>
              </p:nvSpPr>
              <p:spPr>
                <a:xfrm>
                  <a:off x="374650" y="755650"/>
                  <a:ext cx="381000" cy="378884"/>
                </a:xfrm>
                <a:prstGeom prst="rect">
                  <a:avLst/>
                </a:prstGeom>
                <a:solidFill>
                  <a:srgbClr val="FFF442"/>
                </a:solidFill>
                <a:ln w="9525" cap="flat">
                  <a:solidFill>
                    <a:srgbClr val="FFF442"/>
                  </a:solidFill>
                  <a:prstDash val="solid"/>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1125" name="Shape 1125"/>
                <p:cNvSpPr/>
                <p:nvPr/>
              </p:nvSpPr>
              <p:spPr>
                <a:xfrm>
                  <a:off x="374650" y="1134533"/>
                  <a:ext cx="381000" cy="378885"/>
                </a:xfrm>
                <a:prstGeom prst="rect">
                  <a:avLst/>
                </a:prstGeom>
                <a:solidFill>
                  <a:srgbClr val="A4D24D"/>
                </a:solidFill>
                <a:ln w="9525" cap="flat">
                  <a:solidFill>
                    <a:srgbClr val="A4D24D"/>
                  </a:solidFill>
                  <a:prstDash val="solid"/>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grpSp>
          <p:grpSp>
            <p:nvGrpSpPr>
              <p:cNvPr id="1133" name="Group 1133"/>
              <p:cNvGrpSpPr/>
              <p:nvPr/>
            </p:nvGrpSpPr>
            <p:grpSpPr>
              <a:xfrm>
                <a:off x="2743200" y="1358900"/>
                <a:ext cx="1134534" cy="1545168"/>
                <a:chOff x="0" y="0"/>
                <a:chExt cx="1134533" cy="1545167"/>
              </a:xfrm>
            </p:grpSpPr>
            <p:sp>
              <p:nvSpPr>
                <p:cNvPr id="1127" name="Shape 1127"/>
                <p:cNvSpPr/>
                <p:nvPr/>
              </p:nvSpPr>
              <p:spPr>
                <a:xfrm>
                  <a:off x="374650" y="0"/>
                  <a:ext cx="381000" cy="378884"/>
                </a:xfrm>
                <a:prstGeom prst="rect">
                  <a:avLst/>
                </a:prstGeom>
                <a:solidFill>
                  <a:srgbClr val="BFBFBF"/>
                </a:solidFill>
                <a:ln w="9525" cap="flat">
                  <a:solidFill>
                    <a:srgbClr val="BFBFBF"/>
                  </a:solidFill>
                  <a:prstDash val="solid"/>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1128" name="Shape 1128"/>
                <p:cNvSpPr/>
                <p:nvPr/>
              </p:nvSpPr>
              <p:spPr>
                <a:xfrm>
                  <a:off x="374650" y="378883"/>
                  <a:ext cx="381000" cy="381001"/>
                </a:xfrm>
                <a:prstGeom prst="rect">
                  <a:avLst/>
                </a:prstGeom>
                <a:solidFill>
                  <a:srgbClr val="FF4C00"/>
                </a:solidFill>
                <a:ln w="9525" cap="flat">
                  <a:solidFill>
                    <a:srgbClr val="FF4C00"/>
                  </a:solidFill>
                  <a:prstDash val="solid"/>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1129" name="Shape 1129"/>
                <p:cNvSpPr/>
                <p:nvPr/>
              </p:nvSpPr>
              <p:spPr>
                <a:xfrm>
                  <a:off x="0" y="787400"/>
                  <a:ext cx="378884" cy="378884"/>
                </a:xfrm>
                <a:prstGeom prst="rect">
                  <a:avLst/>
                </a:prstGeom>
                <a:solidFill>
                  <a:srgbClr val="434ED6"/>
                </a:solidFill>
                <a:ln w="9525" cap="flat">
                  <a:solidFill>
                    <a:srgbClr val="434ED6"/>
                  </a:solidFill>
                  <a:prstDash val="solid"/>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1130" name="Shape 1130"/>
                <p:cNvSpPr/>
                <p:nvPr/>
              </p:nvSpPr>
              <p:spPr>
                <a:xfrm>
                  <a:off x="755650" y="787400"/>
                  <a:ext cx="378884" cy="378884"/>
                </a:xfrm>
                <a:prstGeom prst="rect">
                  <a:avLst/>
                </a:prstGeom>
                <a:solidFill>
                  <a:srgbClr val="FFF442"/>
                </a:solidFill>
                <a:ln w="9525" cap="flat">
                  <a:solidFill>
                    <a:srgbClr val="FFF442"/>
                  </a:solidFill>
                  <a:prstDash val="solid"/>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1131" name="Shape 1131"/>
                <p:cNvSpPr/>
                <p:nvPr/>
              </p:nvSpPr>
              <p:spPr>
                <a:xfrm>
                  <a:off x="374650" y="787400"/>
                  <a:ext cx="381000" cy="378884"/>
                </a:xfrm>
                <a:prstGeom prst="rect">
                  <a:avLst/>
                </a:prstGeom>
                <a:solidFill>
                  <a:srgbClr val="50A0E1">
                    <a:alpha val="70000"/>
                  </a:srgbClr>
                </a:solidFill>
                <a:ln w="9525" cap="flat">
                  <a:solidFill>
                    <a:srgbClr val="00D2A9"/>
                  </a:solidFill>
                  <a:prstDash val="solid"/>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1132" name="Shape 1132"/>
                <p:cNvSpPr/>
                <p:nvPr/>
              </p:nvSpPr>
              <p:spPr>
                <a:xfrm>
                  <a:off x="374650" y="1166283"/>
                  <a:ext cx="381000" cy="378885"/>
                </a:xfrm>
                <a:prstGeom prst="rect">
                  <a:avLst/>
                </a:prstGeom>
                <a:solidFill>
                  <a:srgbClr val="A4D24D"/>
                </a:solidFill>
                <a:ln w="9525" cap="flat">
                  <a:solidFill>
                    <a:srgbClr val="A4D24D"/>
                  </a:solidFill>
                  <a:prstDash val="solid"/>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grpSp>
          <p:sp>
            <p:nvSpPr>
              <p:cNvPr id="1134" name="Shape 1134"/>
              <p:cNvSpPr/>
              <p:nvPr/>
            </p:nvSpPr>
            <p:spPr>
              <a:xfrm>
                <a:off x="406400" y="2203450"/>
                <a:ext cx="508000" cy="508000"/>
              </a:xfrm>
              <a:prstGeom prst="rect">
                <a:avLst/>
              </a:prstGeom>
              <a:solidFill>
                <a:srgbClr val="FF4C00"/>
              </a:solidFill>
              <a:ln w="9525" cap="flat">
                <a:solidFill>
                  <a:srgbClr val="FF4C00"/>
                </a:solidFill>
                <a:prstDash val="solid"/>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1135" name="Shape 1135"/>
              <p:cNvSpPr/>
              <p:nvPr/>
            </p:nvSpPr>
            <p:spPr>
              <a:xfrm>
                <a:off x="406400" y="1991783"/>
                <a:ext cx="774700" cy="20743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087" y="21600"/>
                    </a:lnTo>
                    <a:lnTo>
                      <a:pt x="21600" y="0"/>
                    </a:lnTo>
                    <a:lnTo>
                      <a:pt x="8452" y="441"/>
                    </a:lnTo>
                    <a:lnTo>
                      <a:pt x="0" y="21600"/>
                    </a:lnTo>
                    <a:close/>
                  </a:path>
                </a:pathLst>
              </a:custGeom>
              <a:solidFill>
                <a:srgbClr val="BFBFBF"/>
              </a:solidFill>
              <a:ln w="9525" cap="flat">
                <a:solidFill>
                  <a:srgbClr val="BFBFBF"/>
                </a:solidFill>
                <a:prstDash val="solid"/>
                <a:round/>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1136" name="Shape 1136"/>
              <p:cNvSpPr/>
              <p:nvPr/>
            </p:nvSpPr>
            <p:spPr>
              <a:xfrm>
                <a:off x="914400" y="2000250"/>
                <a:ext cx="304800" cy="7112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5429"/>
                    </a:lnTo>
                    <a:lnTo>
                      <a:pt x="21600" y="0"/>
                    </a:lnTo>
                    <a:lnTo>
                      <a:pt x="0" y="6171"/>
                    </a:lnTo>
                    <a:lnTo>
                      <a:pt x="0" y="21600"/>
                    </a:lnTo>
                    <a:close/>
                  </a:path>
                </a:pathLst>
              </a:custGeom>
              <a:solidFill>
                <a:srgbClr val="50A0E1">
                  <a:alpha val="70000"/>
                </a:srgbClr>
              </a:solidFill>
              <a:ln w="9525" cap="flat">
                <a:solidFill>
                  <a:srgbClr val="929292"/>
                </a:solidFill>
                <a:prstDash val="solid"/>
                <a:round/>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grpSp>
      </p:gr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111">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111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11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11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1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1" grpId="1" build="p" bldLvl="5" animBg="1" advAuto="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0" name="j0232612.pdf"/>
          <p:cNvPicPr/>
          <p:nvPr/>
        </p:nvPicPr>
        <p:blipFill>
          <a:blip r:embed="rId2">
            <a:extLst/>
          </a:blip>
          <a:srcRect t="1219"/>
          <a:stretch>
            <a:fillRect/>
          </a:stretch>
        </p:blipFill>
        <p:spPr>
          <a:xfrm>
            <a:off x="3568126" y="544117"/>
            <a:ext cx="9128955" cy="8066484"/>
          </a:xfrm>
          <a:prstGeom prst="rect">
            <a:avLst/>
          </a:prstGeom>
          <a:ln w="12700">
            <a:miter lim="400000"/>
          </a:ln>
        </p:spPr>
      </p:pic>
      <p:sp>
        <p:nvSpPr>
          <p:cNvPr id="1141" name="Shape 1141"/>
          <p:cNvSpPr>
            <a:spLocks noGrp="1"/>
          </p:cNvSpPr>
          <p:nvPr>
            <p:ph type="title"/>
          </p:nvPr>
        </p:nvSpPr>
        <p:spPr>
          <a:xfrm>
            <a:off x="812800" y="3308350"/>
            <a:ext cx="14630400" cy="1524000"/>
          </a:xfrm>
          <a:prstGeom prst="rect">
            <a:avLst/>
          </a:prstGeom>
          <a:noFill/>
        </p:spPr>
        <p:txBody>
          <a:bodyPr>
            <a:normAutofit/>
          </a:bodyPr>
          <a:lstStyle>
            <a:lvl1pPr marL="52915" marR="52915">
              <a:defRPr>
                <a:solidFill>
                  <a:srgbClr val="ABE4FB"/>
                </a:solidFill>
                <a:effectLst>
                  <a:outerShdw blurRad="12700" dist="25400" dir="2700000" rotWithShape="0">
                    <a:srgbClr val="000000"/>
                  </a:outerShdw>
                </a:effectLst>
              </a:defRPr>
            </a:lvl1pPr>
          </a:lstStyle>
          <a:p>
            <a:pPr lvl="0">
              <a:defRPr sz="1800">
                <a:solidFill>
                  <a:srgbClr val="000000"/>
                </a:solidFill>
                <a:effectLst/>
              </a:defRPr>
            </a:pPr>
            <a:r>
              <a:rPr sz="7600">
                <a:solidFill>
                  <a:srgbClr val="ABE4FB"/>
                </a:solidFill>
                <a:effectLst>
                  <a:outerShdw blurRad="12700" dist="25400" dir="2700000" rotWithShape="0">
                    <a:srgbClr val="000000"/>
                  </a:outerShdw>
                </a:effectLst>
              </a:rPr>
              <a:t>Theory of learning</a:t>
            </a:r>
          </a:p>
        </p:txBody>
      </p:sp>
      <p:sp>
        <p:nvSpPr>
          <p:cNvPr id="1142" name="Shape 1142"/>
          <p:cNvSpPr>
            <a:spLocks noGrp="1"/>
          </p:cNvSpPr>
          <p:nvPr>
            <p:ph type="sldNum" sz="quarter" idx="2"/>
          </p:nvPr>
        </p:nvSpPr>
        <p:spPr>
          <a:xfrm>
            <a:off x="7918449" y="8686800"/>
            <a:ext cx="393701" cy="330200"/>
          </a:xfrm>
          <a:prstGeom prst="rect">
            <a:avLst/>
          </a:prstGeom>
          <a:extLst>
            <a:ext uri="{C572A759-6A51-4108-AA02-DFA0A04FC94B}">
              <ma14:wrappingTextBoxFlag xmlns:ma14="http://schemas.microsoft.com/office/mac/drawingml/2011/main" val="1"/>
            </a:ext>
          </a:extLst>
        </p:spPr>
        <p:txBody>
          <a:bodyPr/>
          <a:lstStyle/>
          <a:p>
            <a:pPr lvl="0">
              <a:defRPr sz="1800"/>
            </a:pPr>
            <a:fld id="{86CB4B4D-7CA3-9044-876B-883B54F8677D}" type="slidenum">
              <a:rPr sz="1600"/>
              <a:t>128</a:t>
            </a:fld>
            <a:endParaRPr sz="160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4" name="Shape 1144"/>
          <p:cNvSpPr>
            <a:spLocks noGrp="1"/>
          </p:cNvSpPr>
          <p:nvPr>
            <p:ph type="title"/>
          </p:nvPr>
        </p:nvSpPr>
        <p:spPr>
          <a:prstGeom prst="rect">
            <a:avLst/>
          </a:prstGeom>
          <a:solidFill>
            <a:srgbClr val="7FA6E9"/>
          </a:solidFill>
        </p:spPr>
        <p:txBody>
          <a:bodyPr/>
          <a:lstStyle>
            <a:lvl1pPr>
              <a:defRPr>
                <a:effectLst>
                  <a:outerShdw blurRad="12700" dist="25400" dir="2700000" rotWithShape="0">
                    <a:srgbClr val="000000"/>
                  </a:outerShdw>
                </a:effectLst>
              </a:defRPr>
            </a:lvl1pPr>
          </a:lstStyle>
          <a:p>
            <a:pPr lvl="0">
              <a:defRPr sz="1800">
                <a:solidFill>
                  <a:srgbClr val="000000"/>
                </a:solidFill>
                <a:effectLst/>
              </a:defRPr>
            </a:pPr>
            <a:r>
              <a:rPr sz="7200">
                <a:solidFill>
                  <a:srgbClr val="FFFFFF"/>
                </a:solidFill>
                <a:effectLst>
                  <a:outerShdw blurRad="12700" dist="25400" dir="2700000" rotWithShape="0">
                    <a:srgbClr val="000000"/>
                  </a:outerShdw>
                </a:effectLst>
              </a:rPr>
              <a:t>The Van Hiele Theory</a:t>
            </a:r>
          </a:p>
        </p:txBody>
      </p:sp>
      <p:sp>
        <p:nvSpPr>
          <p:cNvPr id="1145" name="Shape 1145"/>
          <p:cNvSpPr>
            <a:spLocks noGrp="1"/>
          </p:cNvSpPr>
          <p:nvPr>
            <p:ph type="body" idx="1"/>
          </p:nvPr>
        </p:nvSpPr>
        <p:spPr>
          <a:prstGeom prst="rect">
            <a:avLst/>
          </a:prstGeom>
        </p:spPr>
        <p:txBody>
          <a:bodyPr/>
          <a:lstStyle/>
          <a:p>
            <a:pPr marL="0" lvl="0" indent="0">
              <a:buClr>
                <a:srgbClr val="000000"/>
              </a:buClr>
              <a:buSzTx/>
              <a:buFont typeface="Arial"/>
              <a:buNone/>
              <a:defRPr sz="1800">
                <a:solidFill>
                  <a:srgbClr val="000000"/>
                </a:solidFill>
              </a:defRPr>
            </a:pPr>
            <a:r>
              <a:rPr sz="4800"/>
              <a:t>Developed jointly by Pierre van Hiele and Dina van Hiele-Geldof in the 1950s</a:t>
            </a:r>
          </a:p>
          <a:p>
            <a:pPr marL="0" lvl="0" indent="0">
              <a:buClr>
                <a:srgbClr val="000000"/>
              </a:buClr>
              <a:buSzTx/>
              <a:buFont typeface="Arial"/>
              <a:buNone/>
              <a:defRPr sz="1800">
                <a:solidFill>
                  <a:srgbClr val="000000"/>
                </a:solidFill>
              </a:defRPr>
            </a:pPr>
            <a:r>
              <a:rPr sz="4800"/>
              <a:t>Used as a framework for teaching geometry and for considering children’s levels of understanding</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145">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114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14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5" grpId="1" build="p"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a:spLocks noGrp="1"/>
          </p:cNvSpPr>
          <p:nvPr>
            <p:ph type="body" idx="1"/>
          </p:nvPr>
        </p:nvSpPr>
        <p:spPr>
          <a:xfrm>
            <a:off x="-88900" y="1866900"/>
            <a:ext cx="16332200" cy="7264400"/>
          </a:xfrm>
          <a:prstGeom prst="rect">
            <a:avLst/>
          </a:prstGeom>
        </p:spPr>
        <p:txBody>
          <a:bodyPr/>
          <a:lstStyle/>
          <a:p>
            <a:pPr marL="511386" lvl="0" indent="-457200">
              <a:lnSpc>
                <a:spcPct val="90000"/>
              </a:lnSpc>
              <a:spcBef>
                <a:spcPts val="0"/>
              </a:spcBef>
              <a:buClr>
                <a:srgbClr val="000000"/>
              </a:buClr>
              <a:buSzTx/>
              <a:buFont typeface="Arial"/>
              <a:buNone/>
              <a:defRPr sz="1800">
                <a:uFillTx/>
              </a:defRPr>
            </a:pPr>
            <a:r>
              <a:rPr sz="3000">
                <a:uFill>
                  <a:solidFill/>
                </a:uFill>
              </a:rPr>
              <a:t>Year 8 CD1. Congruence</a:t>
            </a:r>
          </a:p>
          <a:p>
            <a:pPr marL="511386" lvl="0" indent="-457200">
              <a:lnSpc>
                <a:spcPct val="90000"/>
              </a:lnSpc>
              <a:spcBef>
                <a:spcPts val="0"/>
              </a:spcBef>
              <a:buClr>
                <a:srgbClr val="000000"/>
              </a:buClr>
              <a:buSzTx/>
              <a:buFont typeface="Arial"/>
              <a:buNone/>
              <a:defRPr sz="1800">
                <a:uFillTx/>
              </a:defRPr>
            </a:pPr>
            <a:r>
              <a:rPr sz="3000">
                <a:uFill>
                  <a:solidFill/>
                </a:uFill>
              </a:rPr>
              <a:t>Identify properties and conditions for congruence of plane figures, and use coordinates to describe transformations</a:t>
            </a:r>
          </a:p>
          <a:p>
            <a:pPr marL="511386" lvl="0" indent="-457200">
              <a:lnSpc>
                <a:spcPct val="90000"/>
              </a:lnSpc>
              <a:spcBef>
                <a:spcPts val="0"/>
              </a:spcBef>
              <a:buClr>
                <a:srgbClr val="000000"/>
              </a:buClr>
              <a:buSzTx/>
              <a:buFont typeface="Arial"/>
              <a:buNone/>
              <a:defRPr sz="1800">
                <a:uFillTx/>
              </a:defRPr>
            </a:pPr>
            <a:r>
              <a:rPr sz="3000">
                <a:uFill>
                  <a:solidFill/>
                </a:uFill>
              </a:rPr>
              <a:t>Year 8 CD2. Measurement formulas</a:t>
            </a:r>
          </a:p>
          <a:p>
            <a:pPr marL="511386" lvl="0" indent="-457200">
              <a:lnSpc>
                <a:spcPct val="90000"/>
              </a:lnSpc>
              <a:spcBef>
                <a:spcPts val="0"/>
              </a:spcBef>
              <a:buClr>
                <a:srgbClr val="000000"/>
              </a:buClr>
              <a:buSzTx/>
              <a:buFont typeface="Arial"/>
              <a:buNone/>
              <a:defRPr sz="1800">
                <a:uFillTx/>
              </a:defRPr>
            </a:pPr>
            <a:r>
              <a:rPr sz="3000">
                <a:uFill>
                  <a:solidFill/>
                </a:uFill>
              </a:rPr>
              <a:t>Generalise from the formulas for perimeter and area of triangles and rectangles to investigate relationships between the perimeter and area of special quadrilaterals and volumes of triangular prisms and use these to solve problems</a:t>
            </a:r>
          </a:p>
          <a:p>
            <a:pPr marL="511386" lvl="0" indent="-457200">
              <a:lnSpc>
                <a:spcPct val="90000"/>
              </a:lnSpc>
              <a:spcBef>
                <a:spcPts val="0"/>
              </a:spcBef>
              <a:buClr>
                <a:srgbClr val="000000"/>
              </a:buClr>
              <a:buSzTx/>
              <a:buFont typeface="Arial"/>
              <a:buNone/>
              <a:defRPr sz="1800">
                <a:uFillTx/>
              </a:defRPr>
            </a:pPr>
            <a:r>
              <a:rPr sz="3000">
                <a:uFill>
                  <a:solidFill/>
                </a:uFill>
              </a:rPr>
              <a:t>Year 8 CD3. Circles</a:t>
            </a:r>
          </a:p>
          <a:p>
            <a:pPr marL="511386" lvl="0" indent="-457200">
              <a:lnSpc>
                <a:spcPct val="90000"/>
              </a:lnSpc>
              <a:spcBef>
                <a:spcPts val="0"/>
              </a:spcBef>
              <a:buClr>
                <a:srgbClr val="000000"/>
              </a:buClr>
              <a:buSzTx/>
              <a:buFont typeface="Arial"/>
              <a:buNone/>
              <a:defRPr sz="1800">
                <a:uFillTx/>
              </a:defRPr>
            </a:pPr>
            <a:r>
              <a:rPr sz="3000">
                <a:uFill>
                  <a:solidFill/>
                </a:uFill>
              </a:rPr>
              <a:t>Investigate the relationship between features of circles such as circumference, area, radius and diameter and generalise these to solve problems involving circumference and area</a:t>
            </a:r>
          </a:p>
          <a:p>
            <a:pPr marL="511386" lvl="0" indent="-457200">
              <a:lnSpc>
                <a:spcPct val="90000"/>
              </a:lnSpc>
              <a:spcBef>
                <a:spcPts val="0"/>
              </a:spcBef>
              <a:buClr>
                <a:srgbClr val="000000"/>
              </a:buClr>
              <a:buSzTx/>
              <a:buFont typeface="Arial"/>
              <a:buNone/>
              <a:defRPr sz="1800">
                <a:uFillTx/>
              </a:defRPr>
            </a:pPr>
            <a:r>
              <a:rPr sz="3000">
                <a:uFill>
                  <a:solidFill/>
                </a:uFill>
              </a:rPr>
              <a:t>Year 8 CD4. Congruence</a:t>
            </a:r>
          </a:p>
          <a:p>
            <a:pPr marL="511386" lvl="0" indent="-457200">
              <a:lnSpc>
                <a:spcPct val="90000"/>
              </a:lnSpc>
              <a:spcBef>
                <a:spcPts val="0"/>
              </a:spcBef>
              <a:buClr>
                <a:srgbClr val="000000"/>
              </a:buClr>
              <a:buSzTx/>
              <a:buFont typeface="Arial"/>
              <a:buNone/>
              <a:defRPr sz="1800">
                <a:uFillTx/>
              </a:defRPr>
            </a:pPr>
            <a:r>
              <a:rPr sz="3000">
                <a:uFill>
                  <a:solidFill/>
                </a:uFill>
              </a:rPr>
              <a:t>Explain properties for congruence of triangles and apply these to investigate properties of quadrilaterals</a:t>
            </a:r>
            <a:r>
              <a:rPr sz="1600">
                <a:uFill>
                  <a:solidFill/>
                </a:uFill>
              </a:rPr>
              <a:t/>
            </a:r>
            <a:br>
              <a:rPr sz="1600">
                <a:uFill>
                  <a:solidFill/>
                </a:uFill>
              </a:rPr>
            </a:br>
            <a:endParaRPr sz="1600">
              <a:uFill>
                <a:solidFill/>
              </a:uFill>
            </a:endParaRPr>
          </a:p>
        </p:txBody>
      </p:sp>
      <p:sp>
        <p:nvSpPr>
          <p:cNvPr id="254" name="Shape 254"/>
          <p:cNvSpPr/>
          <p:nvPr/>
        </p:nvSpPr>
        <p:spPr>
          <a:xfrm>
            <a:off x="508000" y="139700"/>
            <a:ext cx="14554200" cy="1752600"/>
          </a:xfrm>
          <a:prstGeom prst="rect">
            <a:avLst/>
          </a:prstGeom>
          <a:solidFill>
            <a:srgbClr val="00A8AA"/>
          </a:solidFill>
          <a:ln w="12700">
            <a:miter lim="400000"/>
          </a:ln>
          <a:extLst>
            <a:ext uri="{C572A759-6A51-4108-AA02-DFA0A04FC94B}">
              <ma14:wrappingTextBoxFlag xmlns:ma14="http://schemas.microsoft.com/office/mac/drawingml/2011/main" val="1"/>
            </a:ext>
          </a:extLst>
        </p:spPr>
        <p:txBody>
          <a:bodyPr lIns="63500" tIns="63500" rIns="63500" bIns="63500" anchor="ctr"/>
          <a:lstStyle/>
          <a:p>
            <a:pPr marL="54186" marR="54186" lvl="0" algn="ctr" defTabSz="1219200">
              <a:defRPr sz="1800"/>
            </a:pPr>
            <a:r>
              <a:rPr sz="5600" i="1">
                <a:solidFill>
                  <a:srgbClr val="FFFFFF"/>
                </a:solidFill>
                <a:uFill>
                  <a:solidFill>
                    <a:srgbClr val="FFFFFF"/>
                  </a:solidFill>
                </a:uFill>
                <a:latin typeface="+mn-lt"/>
                <a:ea typeface="+mn-ea"/>
                <a:cs typeface="+mn-cs"/>
                <a:sym typeface="Arial"/>
              </a:rPr>
              <a:t>Geometry </a:t>
            </a:r>
            <a:r>
              <a:rPr sz="5600">
                <a:solidFill>
                  <a:srgbClr val="FFFFFF"/>
                </a:solidFill>
                <a:uFill>
                  <a:solidFill>
                    <a:srgbClr val="FFFFFF"/>
                  </a:solidFill>
                </a:uFill>
                <a:latin typeface="+mn-lt"/>
                <a:ea typeface="+mn-ea"/>
                <a:cs typeface="+mn-cs"/>
                <a:sym typeface="Arial"/>
              </a:rPr>
              <a:t>in Geometry and Measurement</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 name="Shape 1147"/>
          <p:cNvSpPr>
            <a:spLocks noGrp="1"/>
          </p:cNvSpPr>
          <p:nvPr>
            <p:ph type="body" idx="1"/>
          </p:nvPr>
        </p:nvSpPr>
        <p:spPr>
          <a:xfrm>
            <a:off x="268111" y="2095500"/>
            <a:ext cx="15709901" cy="6858000"/>
          </a:xfrm>
          <a:prstGeom prst="rect">
            <a:avLst/>
          </a:prstGeom>
        </p:spPr>
        <p:txBody>
          <a:bodyPr/>
          <a:lstStyle/>
          <a:p>
            <a:pPr marL="0" lvl="0" indent="0">
              <a:lnSpc>
                <a:spcPct val="80000"/>
              </a:lnSpc>
              <a:buClr>
                <a:srgbClr val="000000"/>
              </a:buClr>
              <a:buSzTx/>
              <a:buFont typeface="Arial"/>
              <a:buNone/>
              <a:defRPr sz="1800">
                <a:solidFill>
                  <a:srgbClr val="000000"/>
                </a:solidFill>
              </a:defRPr>
            </a:pPr>
            <a:r>
              <a:rPr sz="4800"/>
              <a:t>Level 1:	Visualisation/Recognition</a:t>
            </a:r>
          </a:p>
          <a:p>
            <a:pPr marL="0" lvl="0" indent="0">
              <a:lnSpc>
                <a:spcPct val="80000"/>
              </a:lnSpc>
              <a:buClr>
                <a:srgbClr val="000000"/>
              </a:buClr>
              <a:buSzTx/>
              <a:buFont typeface="Arial"/>
              <a:buNone/>
              <a:defRPr sz="1800">
                <a:solidFill>
                  <a:srgbClr val="000000"/>
                </a:solidFill>
              </a:defRPr>
            </a:pPr>
            <a:r>
              <a:rPr sz="4800"/>
              <a:t>Level 2:	Analysis</a:t>
            </a:r>
          </a:p>
          <a:p>
            <a:pPr marL="0" lvl="0" indent="0">
              <a:lnSpc>
                <a:spcPct val="80000"/>
              </a:lnSpc>
              <a:buClr>
                <a:srgbClr val="000000"/>
              </a:buClr>
              <a:buSzTx/>
              <a:buFont typeface="Arial"/>
              <a:buNone/>
              <a:defRPr sz="1800">
                <a:solidFill>
                  <a:srgbClr val="000000"/>
                </a:solidFill>
              </a:defRPr>
            </a:pPr>
            <a:r>
              <a:rPr sz="4800"/>
              <a:t>Level 3:	Abstraction</a:t>
            </a:r>
          </a:p>
          <a:p>
            <a:pPr marL="0" lvl="0" indent="0">
              <a:lnSpc>
                <a:spcPct val="80000"/>
              </a:lnSpc>
              <a:buClr>
                <a:srgbClr val="000000"/>
              </a:buClr>
              <a:buSzTx/>
              <a:buFont typeface="Arial"/>
              <a:buNone/>
              <a:defRPr sz="1800">
                <a:solidFill>
                  <a:srgbClr val="000000"/>
                </a:solidFill>
              </a:defRPr>
            </a:pPr>
            <a:r>
              <a:rPr sz="4800"/>
              <a:t>Level 4:	Deduction</a:t>
            </a:r>
          </a:p>
          <a:p>
            <a:pPr marL="0" lvl="0" indent="0">
              <a:lnSpc>
                <a:spcPct val="80000"/>
              </a:lnSpc>
              <a:buClr>
                <a:srgbClr val="000000"/>
              </a:buClr>
              <a:buSzTx/>
              <a:buFont typeface="Arial"/>
              <a:buNone/>
              <a:defRPr sz="1800">
                <a:solidFill>
                  <a:srgbClr val="000000"/>
                </a:solidFill>
              </a:defRPr>
            </a:pPr>
            <a:r>
              <a:rPr sz="4800"/>
              <a:t>Level 5:	Rigour</a:t>
            </a:r>
          </a:p>
          <a:p>
            <a:pPr marL="0" lvl="0" indent="0">
              <a:lnSpc>
                <a:spcPct val="80000"/>
              </a:lnSpc>
              <a:buClr>
                <a:srgbClr val="000000"/>
              </a:buClr>
              <a:buSzTx/>
              <a:buFont typeface="Arial"/>
              <a:buNone/>
              <a:defRPr sz="1800">
                <a:solidFill>
                  <a:srgbClr val="000000"/>
                </a:solidFill>
              </a:defRPr>
            </a:pPr>
            <a:r>
              <a:rPr sz="4800"/>
              <a:t>If you teach at one level, those at lower levels can’t work at it.  For example, give Level 1 examples as well as Level 2 when working at Level 2.</a:t>
            </a:r>
            <a:r>
              <a:rPr sz="4000">
                <a:solidFill>
                  <a:srgbClr val="868686"/>
                </a:solidFill>
              </a:rPr>
              <a:t> </a:t>
            </a:r>
          </a:p>
        </p:txBody>
      </p:sp>
      <p:sp>
        <p:nvSpPr>
          <p:cNvPr id="1148" name="Shape 1148"/>
          <p:cNvSpPr/>
          <p:nvPr/>
        </p:nvSpPr>
        <p:spPr>
          <a:xfrm>
            <a:off x="266700" y="241300"/>
            <a:ext cx="15709900" cy="1778000"/>
          </a:xfrm>
          <a:prstGeom prst="rect">
            <a:avLst/>
          </a:prstGeom>
          <a:solidFill>
            <a:srgbClr val="7FA6E9"/>
          </a:solidFill>
          <a:ln w="12700">
            <a:miter lim="400000"/>
          </a:ln>
          <a:extLst>
            <a:ext uri="{C572A759-6A51-4108-AA02-DFA0A04FC94B}">
              <ma14:wrappingTextBoxFlag xmlns:ma14="http://schemas.microsoft.com/office/mac/drawingml/2011/main" val="1"/>
            </a:ext>
          </a:extLst>
        </p:spPr>
        <p:txBody>
          <a:bodyPr lIns="38100" tIns="38100" rIns="38100" bIns="38100" anchor="ctr"/>
          <a:lstStyle>
            <a:lvl1pPr algn="ctr" defTabSz="546100">
              <a:buClr>
                <a:srgbClr val="0048AA"/>
              </a:buClr>
              <a:buFont typeface="Arial"/>
              <a:defRPr sz="7200">
                <a:solidFill>
                  <a:srgbClr val="FFFFFF"/>
                </a:solidFill>
                <a:effectLst>
                  <a:outerShdw blurRad="12700" dist="25400" dir="2700000" rotWithShape="0">
                    <a:srgbClr val="000000"/>
                  </a:outerShdw>
                </a:effectLst>
                <a:latin typeface="Futura"/>
                <a:ea typeface="Futura"/>
                <a:cs typeface="Futura"/>
                <a:sym typeface="Futura"/>
              </a:defRPr>
            </a:lvl1pPr>
          </a:lstStyle>
          <a:p>
            <a:pPr lvl="0">
              <a:defRPr sz="1800">
                <a:solidFill>
                  <a:srgbClr val="000000"/>
                </a:solidFill>
                <a:effectLst/>
              </a:defRPr>
            </a:pPr>
            <a:r>
              <a:rPr sz="7200">
                <a:solidFill>
                  <a:srgbClr val="FFFFFF"/>
                </a:solidFill>
                <a:effectLst>
                  <a:outerShdw blurRad="12700" dist="25400" dir="2700000" rotWithShape="0">
                    <a:srgbClr val="000000"/>
                  </a:outerShdw>
                </a:effectLst>
              </a:rPr>
              <a:t>The Van Hiele Theory</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147">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114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14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14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14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14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 grpId="1" build="p" animBg="1" advAuto="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 name="Shape 1150"/>
          <p:cNvSpPr>
            <a:spLocks noGrp="1"/>
          </p:cNvSpPr>
          <p:nvPr>
            <p:ph type="title"/>
          </p:nvPr>
        </p:nvSpPr>
        <p:spPr>
          <a:xfrm>
            <a:off x="1219200" y="101600"/>
            <a:ext cx="14717890" cy="1524000"/>
          </a:xfrm>
          <a:prstGeom prst="rect">
            <a:avLst/>
          </a:prstGeom>
          <a:solidFill>
            <a:srgbClr val="7FA6E9"/>
          </a:solidFill>
        </p:spPr>
        <p:txBody>
          <a:bodyPr>
            <a:normAutofit/>
          </a:bodyPr>
          <a:lstStyle>
            <a:lvl1pPr>
              <a:defRPr>
                <a:effectLst>
                  <a:outerShdw blurRad="12700" dist="25400" dir="2700000" rotWithShape="0">
                    <a:srgbClr val="000000"/>
                  </a:outerShdw>
                </a:effectLst>
              </a:defRPr>
            </a:lvl1pPr>
          </a:lstStyle>
          <a:p>
            <a:pPr lvl="0">
              <a:defRPr sz="1800">
                <a:solidFill>
                  <a:srgbClr val="000000"/>
                </a:solidFill>
                <a:effectLst/>
              </a:defRPr>
            </a:pPr>
            <a:r>
              <a:rPr sz="7200">
                <a:solidFill>
                  <a:srgbClr val="FFFFFF"/>
                </a:solidFill>
                <a:effectLst>
                  <a:outerShdw blurRad="12700" dist="25400" dir="2700000" rotWithShape="0">
                    <a:srgbClr val="000000"/>
                  </a:outerShdw>
                </a:effectLst>
              </a:rPr>
              <a:t>Level 1: Visualisation (Recognition)</a:t>
            </a:r>
          </a:p>
        </p:txBody>
      </p:sp>
      <p:sp>
        <p:nvSpPr>
          <p:cNvPr id="1151" name="Shape 1151"/>
          <p:cNvSpPr>
            <a:spLocks noGrp="1"/>
          </p:cNvSpPr>
          <p:nvPr>
            <p:ph type="body" idx="1"/>
          </p:nvPr>
        </p:nvSpPr>
        <p:spPr>
          <a:xfrm>
            <a:off x="381000" y="2336800"/>
            <a:ext cx="15798800" cy="6667500"/>
          </a:xfrm>
          <a:prstGeom prst="rect">
            <a:avLst/>
          </a:prstGeom>
        </p:spPr>
        <p:txBody>
          <a:bodyPr/>
          <a:lstStyle/>
          <a:p>
            <a:pPr marL="0" lvl="0" indent="0">
              <a:buClr>
                <a:srgbClr val="000000"/>
              </a:buClr>
              <a:buSzTx/>
              <a:buFont typeface="Arial"/>
              <a:buNone/>
              <a:defRPr sz="1800">
                <a:solidFill>
                  <a:srgbClr val="000000"/>
                </a:solidFill>
              </a:defRPr>
            </a:pPr>
            <a:r>
              <a:rPr sz="4800"/>
              <a:t>Figures are identified according to their overall appearance. That is, by their shape, not by their properties. Language is imprecise. Reasoning is dominated by perception. Visual prototypes used to identify figures</a:t>
            </a:r>
          </a:p>
          <a:p>
            <a:pPr marL="0" lvl="1" indent="497840">
              <a:buClr>
                <a:srgbClr val="000000"/>
              </a:buClr>
              <a:buSzTx/>
              <a:buFont typeface="Arial"/>
              <a:buNone/>
              <a:defRPr sz="1800">
                <a:solidFill>
                  <a:srgbClr val="000000"/>
                </a:solidFill>
              </a:defRPr>
            </a:pPr>
            <a:r>
              <a:rPr sz="4800"/>
              <a:t>Parallel lines  “like a door”, </a:t>
            </a:r>
          </a:p>
          <a:p>
            <a:pPr marL="0" lvl="1" indent="497840">
              <a:buClr>
                <a:srgbClr val="000000"/>
              </a:buClr>
              <a:buSzTx/>
              <a:buFont typeface="Arial"/>
              <a:buNone/>
              <a:defRPr sz="1800">
                <a:solidFill>
                  <a:srgbClr val="000000"/>
                </a:solidFill>
              </a:defRPr>
            </a:pPr>
            <a:r>
              <a:rPr sz="4800"/>
              <a:t>Cube: “like a box, dice”</a:t>
            </a:r>
          </a:p>
          <a:p>
            <a:pPr marL="0" lvl="1" indent="497840">
              <a:buClr>
                <a:srgbClr val="000000"/>
              </a:buClr>
              <a:buSzTx/>
              <a:buFont typeface="Arial"/>
              <a:buNone/>
              <a:defRPr sz="1800">
                <a:solidFill>
                  <a:srgbClr val="000000"/>
                </a:solidFill>
              </a:defRPr>
            </a:pPr>
            <a:r>
              <a:rPr sz="4800"/>
              <a:t>Angle: “pointy triangle shape”</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151">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115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15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15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1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1" grpId="1" build="p" bldLvl="5" animBg="1" advAuto="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3" name="Shape 1153"/>
          <p:cNvSpPr>
            <a:spLocks noGrp="1"/>
          </p:cNvSpPr>
          <p:nvPr>
            <p:ph type="title"/>
          </p:nvPr>
        </p:nvSpPr>
        <p:spPr>
          <a:prstGeom prst="rect">
            <a:avLst/>
          </a:prstGeom>
          <a:solidFill>
            <a:srgbClr val="7FA6E9"/>
          </a:solidFill>
        </p:spPr>
        <p:txBody>
          <a:bodyPr/>
          <a:lstStyle>
            <a:lvl1pPr>
              <a:defRPr>
                <a:effectLst>
                  <a:outerShdw blurRad="12700" dist="25400" dir="2700000" rotWithShape="0">
                    <a:srgbClr val="000000"/>
                  </a:outerShdw>
                </a:effectLst>
              </a:defRPr>
            </a:lvl1pPr>
          </a:lstStyle>
          <a:p>
            <a:pPr lvl="0">
              <a:defRPr sz="1800">
                <a:solidFill>
                  <a:srgbClr val="000000"/>
                </a:solidFill>
                <a:effectLst/>
              </a:defRPr>
            </a:pPr>
            <a:r>
              <a:rPr sz="7200">
                <a:solidFill>
                  <a:srgbClr val="FFFFFF"/>
                </a:solidFill>
                <a:effectLst>
                  <a:outerShdw blurRad="12700" dist="25400" dir="2700000" rotWithShape="0">
                    <a:srgbClr val="000000"/>
                  </a:outerShdw>
                </a:effectLst>
              </a:rPr>
              <a:t>Level 2: Analysis</a:t>
            </a:r>
          </a:p>
        </p:txBody>
      </p:sp>
      <p:sp>
        <p:nvSpPr>
          <p:cNvPr id="1154" name="Shape 1154"/>
          <p:cNvSpPr>
            <a:spLocks noGrp="1"/>
          </p:cNvSpPr>
          <p:nvPr>
            <p:ph type="body" idx="1"/>
          </p:nvPr>
        </p:nvSpPr>
        <p:spPr>
          <a:xfrm>
            <a:off x="266700" y="2146300"/>
            <a:ext cx="15709900" cy="6464300"/>
          </a:xfrm>
          <a:prstGeom prst="rect">
            <a:avLst/>
          </a:prstGeom>
        </p:spPr>
        <p:txBody>
          <a:bodyPr/>
          <a:lstStyle/>
          <a:p>
            <a:pPr marL="0" lvl="0" indent="0">
              <a:lnSpc>
                <a:spcPct val="90000"/>
              </a:lnSpc>
              <a:buClr>
                <a:srgbClr val="000000"/>
              </a:buClr>
              <a:buSzTx/>
              <a:buFont typeface="Arial"/>
              <a:buNone/>
              <a:defRPr sz="1800">
                <a:solidFill>
                  <a:srgbClr val="000000"/>
                </a:solidFill>
              </a:defRPr>
            </a:pPr>
            <a:r>
              <a:rPr sz="4800"/>
              <a:t>Figures identified in terms of their properties</a:t>
            </a:r>
          </a:p>
          <a:p>
            <a:pPr marL="0" lvl="1" indent="497840">
              <a:lnSpc>
                <a:spcPct val="90000"/>
              </a:lnSpc>
              <a:buClr>
                <a:srgbClr val="000000"/>
              </a:buClr>
              <a:buSzTx/>
              <a:buFont typeface="Arial"/>
              <a:buNone/>
              <a:defRPr sz="1800">
                <a:solidFill>
                  <a:srgbClr val="000000"/>
                </a:solidFill>
              </a:defRPr>
            </a:pPr>
            <a:r>
              <a:rPr sz="4800"/>
              <a:t>- Figures still seen as wholes, but as a collection of properties rather than as typical shapes </a:t>
            </a:r>
          </a:p>
          <a:p>
            <a:pPr marL="0" lvl="1" indent="497840">
              <a:lnSpc>
                <a:spcPct val="90000"/>
              </a:lnSpc>
              <a:buClr>
                <a:srgbClr val="000000"/>
              </a:buClr>
              <a:buSzTx/>
              <a:buFont typeface="Arial"/>
              <a:buNone/>
              <a:defRPr sz="1800">
                <a:solidFill>
                  <a:srgbClr val="000000"/>
                </a:solidFill>
              </a:defRPr>
            </a:pPr>
            <a:r>
              <a:rPr sz="4800"/>
              <a:t>- Properties are independent</a:t>
            </a:r>
          </a:p>
          <a:p>
            <a:pPr marL="0" lvl="0" indent="0">
              <a:lnSpc>
                <a:spcPct val="90000"/>
              </a:lnSpc>
              <a:buClr>
                <a:srgbClr val="000000"/>
              </a:buClr>
              <a:buSzTx/>
              <a:buFont typeface="Arial"/>
              <a:buNone/>
              <a:defRPr sz="1800">
                <a:solidFill>
                  <a:srgbClr val="000000"/>
                </a:solidFill>
              </a:defRPr>
            </a:pPr>
            <a:r>
              <a:rPr sz="4800"/>
              <a:t>Recognises that properties imply certain figures, but does not understand that one property may imply another</a:t>
            </a:r>
          </a:p>
          <a:p>
            <a:pPr marL="0" lvl="1" indent="497840">
              <a:lnSpc>
                <a:spcPct val="90000"/>
              </a:lnSpc>
              <a:buClr>
                <a:srgbClr val="000000"/>
              </a:buClr>
              <a:buSzTx/>
              <a:buFont typeface="Arial"/>
              <a:buNone/>
              <a:defRPr sz="1800">
                <a:solidFill>
                  <a:srgbClr val="000000"/>
                </a:solidFill>
              </a:defRPr>
            </a:pPr>
            <a:r>
              <a:rPr sz="4800"/>
              <a:t>- a figure is not a rectangle because it is a square</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154">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115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15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15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15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15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4" grpId="1" build="p" bldLvl="5" animBg="1" advAuto="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6" name="Shape 1156"/>
          <p:cNvSpPr>
            <a:spLocks noGrp="1"/>
          </p:cNvSpPr>
          <p:nvPr>
            <p:ph type="title"/>
          </p:nvPr>
        </p:nvSpPr>
        <p:spPr>
          <a:prstGeom prst="rect">
            <a:avLst/>
          </a:prstGeom>
          <a:solidFill>
            <a:srgbClr val="7FA6E9"/>
          </a:solidFill>
        </p:spPr>
        <p:txBody>
          <a:bodyPr>
            <a:normAutofit/>
          </a:bodyPr>
          <a:lstStyle/>
          <a:p>
            <a:pPr lvl="0">
              <a:defRPr sz="1800">
                <a:solidFill>
                  <a:srgbClr val="000000"/>
                </a:solidFill>
              </a:defRPr>
            </a:pPr>
            <a:r>
              <a:rPr sz="7200">
                <a:solidFill>
                  <a:srgbClr val="FFFFFF"/>
                </a:solidFill>
                <a:effectLst>
                  <a:outerShdw blurRad="12700" dist="25400" dir="2700000" rotWithShape="0">
                    <a:srgbClr val="000000"/>
                  </a:outerShdw>
                </a:effectLst>
              </a:rPr>
              <a:t>Students’ Level 2 Descriptions </a:t>
            </a:r>
            <a:r>
              <a:rPr sz="2600">
                <a:solidFill>
                  <a:srgbClr val="FFFFFF"/>
                </a:solidFill>
                <a:effectLst>
                  <a:outerShdw blurRad="12700" dist="25400" dir="2700000" rotWithShape="0">
                    <a:srgbClr val="000000"/>
                  </a:outerShdw>
                </a:effectLst>
              </a:rPr>
              <a:t>(Pegg, 1995)</a:t>
            </a:r>
          </a:p>
        </p:txBody>
      </p:sp>
      <p:sp>
        <p:nvSpPr>
          <p:cNvPr id="1157" name="Shape 1157"/>
          <p:cNvSpPr>
            <a:spLocks noGrp="1"/>
          </p:cNvSpPr>
          <p:nvPr>
            <p:ph type="body" idx="1"/>
          </p:nvPr>
        </p:nvSpPr>
        <p:spPr>
          <a:xfrm>
            <a:off x="266700" y="2438400"/>
            <a:ext cx="15709900" cy="6604000"/>
          </a:xfrm>
          <a:prstGeom prst="rect">
            <a:avLst/>
          </a:prstGeom>
        </p:spPr>
        <p:txBody>
          <a:bodyPr/>
          <a:lstStyle/>
          <a:p>
            <a:pPr marL="0" lvl="0" indent="0">
              <a:buClr>
                <a:srgbClr val="000000"/>
              </a:buClr>
              <a:buSzTx/>
              <a:buFont typeface="Arial"/>
              <a:buNone/>
              <a:defRPr sz="1800">
                <a:solidFill>
                  <a:srgbClr val="000000"/>
                </a:solidFill>
              </a:defRPr>
            </a:pPr>
            <a:r>
              <a:rPr sz="4800"/>
              <a:t>“A square has four even sides” (lowest category)</a:t>
            </a:r>
          </a:p>
          <a:p>
            <a:pPr marL="0" lvl="0" indent="0">
              <a:buClr>
                <a:srgbClr val="000000"/>
              </a:buClr>
              <a:buSzTx/>
              <a:buFont typeface="Arial"/>
              <a:buNone/>
              <a:defRPr sz="1800">
                <a:solidFill>
                  <a:srgbClr val="000000"/>
                </a:solidFill>
              </a:defRPr>
            </a:pPr>
            <a:r>
              <a:rPr sz="4800"/>
              <a:t>“A square is a four-sided figure with all sides equal and all angles 90˚”</a:t>
            </a:r>
          </a:p>
          <a:p>
            <a:pPr marL="0" lvl="0" indent="0">
              <a:buClr>
                <a:srgbClr val="000000"/>
              </a:buClr>
              <a:buSzTx/>
              <a:buFont typeface="Arial"/>
              <a:buNone/>
              <a:defRPr sz="1800">
                <a:solidFill>
                  <a:srgbClr val="000000"/>
                </a:solidFill>
              </a:defRPr>
            </a:pPr>
            <a:r>
              <a:rPr sz="4800"/>
              <a:t>“A rectangle is a four-sided figure with four right-angles and two pairs of parallel sides. The top and bottom are the same but different from the other two”</a:t>
            </a:r>
          </a:p>
          <a:p>
            <a:pPr marL="0" lvl="0" indent="0">
              <a:buClr>
                <a:srgbClr val="000000"/>
              </a:buClr>
              <a:buSzTx/>
              <a:buFont typeface="Arial"/>
              <a:buNone/>
              <a:defRPr sz="1800">
                <a:solidFill>
                  <a:srgbClr val="000000"/>
                </a:solidFill>
              </a:defRPr>
            </a:pPr>
            <a:r>
              <a:rPr sz="4800"/>
              <a:t>“Parallel lines are two lines the same distance apart that go on forever and never meet”</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157">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115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15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15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15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 grpId="1" build="p" animBg="1" advAuto="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9" name="Shape 1159"/>
          <p:cNvSpPr>
            <a:spLocks noGrp="1"/>
          </p:cNvSpPr>
          <p:nvPr>
            <p:ph type="title"/>
          </p:nvPr>
        </p:nvSpPr>
        <p:spPr>
          <a:xfrm>
            <a:off x="1219200" y="0"/>
            <a:ext cx="13817600" cy="1727200"/>
          </a:xfrm>
          <a:prstGeom prst="rect">
            <a:avLst/>
          </a:prstGeom>
          <a:solidFill>
            <a:srgbClr val="7FA6E9"/>
          </a:solidFill>
        </p:spPr>
        <p:txBody>
          <a:bodyPr/>
          <a:lstStyle>
            <a:lvl1pPr>
              <a:defRPr>
                <a:effectLst>
                  <a:outerShdw blurRad="12700" dist="25400" dir="2700000" rotWithShape="0">
                    <a:srgbClr val="000000"/>
                  </a:outerShdw>
                </a:effectLst>
              </a:defRPr>
            </a:lvl1pPr>
          </a:lstStyle>
          <a:p>
            <a:pPr lvl="0">
              <a:defRPr sz="1800">
                <a:solidFill>
                  <a:srgbClr val="000000"/>
                </a:solidFill>
                <a:effectLst/>
              </a:defRPr>
            </a:pPr>
            <a:r>
              <a:rPr sz="7200">
                <a:solidFill>
                  <a:srgbClr val="FFFFFF"/>
                </a:solidFill>
                <a:effectLst>
                  <a:outerShdw blurRad="12700" dist="25400" dir="2700000" rotWithShape="0">
                    <a:srgbClr val="000000"/>
                  </a:outerShdw>
                </a:effectLst>
              </a:rPr>
              <a:t>Level 3: Abstraction</a:t>
            </a:r>
          </a:p>
        </p:txBody>
      </p:sp>
      <p:sp>
        <p:nvSpPr>
          <p:cNvPr id="1160" name="Shape 1160"/>
          <p:cNvSpPr>
            <a:spLocks noGrp="1"/>
          </p:cNvSpPr>
          <p:nvPr>
            <p:ph type="body" idx="1"/>
          </p:nvPr>
        </p:nvSpPr>
        <p:spPr>
          <a:xfrm>
            <a:off x="702733" y="2171700"/>
            <a:ext cx="13817601" cy="6972300"/>
          </a:xfrm>
          <a:prstGeom prst="rect">
            <a:avLst/>
          </a:prstGeom>
        </p:spPr>
        <p:txBody>
          <a:bodyPr/>
          <a:lstStyle/>
          <a:p>
            <a:pPr marL="0" lvl="0" indent="0">
              <a:buClr>
                <a:srgbClr val="000000"/>
              </a:buClr>
              <a:buSzTx/>
              <a:buFont typeface="Arial"/>
              <a:buNone/>
              <a:defRPr sz="1800">
                <a:solidFill>
                  <a:srgbClr val="000000"/>
                </a:solidFill>
              </a:defRPr>
            </a:pPr>
            <a:r>
              <a:rPr sz="4800"/>
              <a:t>Relationships between properties of a figure are established</a:t>
            </a:r>
          </a:p>
          <a:p>
            <a:pPr marL="0" lvl="0" indent="0">
              <a:buClr>
                <a:srgbClr val="000000"/>
              </a:buClr>
              <a:buSzTx/>
              <a:buFont typeface="Arial"/>
              <a:buNone/>
              <a:defRPr sz="1800">
                <a:solidFill>
                  <a:srgbClr val="000000"/>
                </a:solidFill>
              </a:defRPr>
            </a:pPr>
            <a:r>
              <a:rPr sz="4800"/>
              <a:t>Properties can be used to classify figures hierarchically</a:t>
            </a:r>
          </a:p>
          <a:p>
            <a:pPr marL="0" lvl="1" indent="497840">
              <a:buClr>
                <a:srgbClr val="000000"/>
              </a:buClr>
              <a:buSzTx/>
              <a:buFont typeface="Arial"/>
              <a:buNone/>
              <a:defRPr sz="1800">
                <a:solidFill>
                  <a:srgbClr val="000000"/>
                </a:solidFill>
              </a:defRPr>
            </a:pPr>
            <a:r>
              <a:rPr sz="4800"/>
              <a:t>a square is a rhombus because it has the properties of a rhombus (plus some extra properties)</a:t>
            </a:r>
          </a:p>
          <a:p>
            <a:pPr marL="0" lvl="1" indent="497840">
              <a:buClr>
                <a:srgbClr val="000000"/>
              </a:buClr>
              <a:buSzTx/>
              <a:buFont typeface="Arial"/>
              <a:buNone/>
              <a:defRPr sz="1800">
                <a:solidFill>
                  <a:srgbClr val="000000"/>
                </a:solidFill>
              </a:defRPr>
            </a:pPr>
            <a:r>
              <a:rPr sz="4800"/>
              <a:t>Understanding of class inclusion</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160">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116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16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16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16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0" grpId="1" build="p" bldLvl="5" animBg="1" advAuto="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2" name="Shape 1162"/>
          <p:cNvSpPr>
            <a:spLocks noGrp="1"/>
          </p:cNvSpPr>
          <p:nvPr>
            <p:ph type="title"/>
          </p:nvPr>
        </p:nvSpPr>
        <p:spPr>
          <a:xfrm>
            <a:off x="1219200" y="0"/>
            <a:ext cx="13817600" cy="1727200"/>
          </a:xfrm>
          <a:prstGeom prst="rect">
            <a:avLst/>
          </a:prstGeom>
          <a:solidFill>
            <a:srgbClr val="7FA6E9"/>
          </a:solidFill>
        </p:spPr>
        <p:txBody>
          <a:bodyPr/>
          <a:lstStyle>
            <a:lvl1pPr>
              <a:defRPr>
                <a:effectLst>
                  <a:outerShdw blurRad="12700" dist="25400" dir="2700000" rotWithShape="0">
                    <a:srgbClr val="000000"/>
                  </a:outerShdw>
                </a:effectLst>
              </a:defRPr>
            </a:lvl1pPr>
          </a:lstStyle>
          <a:p>
            <a:pPr lvl="0">
              <a:defRPr sz="1800">
                <a:solidFill>
                  <a:srgbClr val="000000"/>
                </a:solidFill>
                <a:effectLst/>
              </a:defRPr>
            </a:pPr>
            <a:r>
              <a:rPr sz="7200">
                <a:solidFill>
                  <a:srgbClr val="FFFFFF"/>
                </a:solidFill>
                <a:effectLst>
                  <a:outerShdw blurRad="12700" dist="25400" dir="2700000" rotWithShape="0">
                    <a:srgbClr val="000000"/>
                  </a:outerShdw>
                </a:effectLst>
              </a:rPr>
              <a:t>Level 3: Abstraction</a:t>
            </a:r>
          </a:p>
        </p:txBody>
      </p:sp>
      <p:sp>
        <p:nvSpPr>
          <p:cNvPr id="1163" name="Shape 1163"/>
          <p:cNvSpPr>
            <a:spLocks noGrp="1"/>
          </p:cNvSpPr>
          <p:nvPr>
            <p:ph type="body" idx="1"/>
          </p:nvPr>
        </p:nvSpPr>
        <p:spPr>
          <a:xfrm>
            <a:off x="832555" y="1979083"/>
            <a:ext cx="13817601" cy="7164918"/>
          </a:xfrm>
          <a:prstGeom prst="rect">
            <a:avLst/>
          </a:prstGeom>
        </p:spPr>
        <p:txBody>
          <a:bodyPr/>
          <a:lstStyle/>
          <a:p>
            <a:pPr marL="0" lvl="0" indent="0">
              <a:buClr>
                <a:srgbClr val="000000"/>
              </a:buClr>
              <a:buSzTx/>
              <a:buFont typeface="Arial"/>
              <a:buNone/>
              <a:defRPr sz="1800">
                <a:solidFill>
                  <a:srgbClr val="000000"/>
                </a:solidFill>
              </a:defRPr>
            </a:pPr>
            <a:r>
              <a:rPr sz="4800"/>
              <a:t>Student language is more sophisticated</a:t>
            </a:r>
          </a:p>
          <a:p>
            <a:pPr marL="0" lvl="0" indent="0">
              <a:buClr>
                <a:srgbClr val="000000"/>
              </a:buClr>
              <a:buSzTx/>
              <a:buFont typeface="Arial"/>
              <a:buNone/>
              <a:defRPr sz="1800">
                <a:solidFill>
                  <a:srgbClr val="000000"/>
                </a:solidFill>
              </a:defRPr>
            </a:pPr>
            <a:r>
              <a:rPr sz="4800"/>
              <a:t>E.g., “a square is a rectangle with all sides equal”, compared with:</a:t>
            </a:r>
          </a:p>
          <a:p>
            <a:pPr marL="0" lvl="1" indent="497840">
              <a:buClr>
                <a:srgbClr val="000000"/>
              </a:buClr>
              <a:buSzTx/>
              <a:buFont typeface="Arial"/>
              <a:buNone/>
              <a:defRPr sz="1800">
                <a:solidFill>
                  <a:srgbClr val="000000"/>
                </a:solidFill>
              </a:defRPr>
            </a:pPr>
            <a:r>
              <a:rPr sz="4800"/>
              <a:t>a square is a sort of rectangle (level 2)</a:t>
            </a:r>
          </a:p>
          <a:p>
            <a:pPr marL="0" lvl="1" indent="497840">
              <a:buClr>
                <a:srgbClr val="000000"/>
              </a:buClr>
              <a:buSzTx/>
              <a:buFont typeface="Arial"/>
              <a:buNone/>
              <a:defRPr sz="1800">
                <a:solidFill>
                  <a:srgbClr val="000000"/>
                </a:solidFill>
              </a:defRPr>
            </a:pPr>
            <a:r>
              <a:rPr sz="4800"/>
              <a:t>a square is like a rectangle but all sides are equal (level 2)</a:t>
            </a:r>
          </a:p>
          <a:p>
            <a:pPr marL="0" lvl="0" indent="0">
              <a:buClr>
                <a:srgbClr val="000000"/>
              </a:buClr>
              <a:buSzTx/>
              <a:buFont typeface="Arial"/>
              <a:buNone/>
              <a:defRPr sz="1800">
                <a:solidFill>
                  <a:srgbClr val="000000"/>
                </a:solidFill>
              </a:defRPr>
            </a:pPr>
            <a:r>
              <a:rPr sz="4800"/>
              <a:t>Students are able to discuss this rationally (i.e., with reasons)</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163">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116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16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16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16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1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3" grpId="1" build="p" bldLvl="5" animBg="1" advAuto="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 name="Shape 1165"/>
          <p:cNvSpPr>
            <a:spLocks noGrp="1"/>
          </p:cNvSpPr>
          <p:nvPr>
            <p:ph type="title"/>
          </p:nvPr>
        </p:nvSpPr>
        <p:spPr>
          <a:prstGeom prst="rect">
            <a:avLst/>
          </a:prstGeom>
          <a:solidFill>
            <a:srgbClr val="7FA6E9"/>
          </a:solidFill>
        </p:spPr>
        <p:txBody>
          <a:bodyPr/>
          <a:lstStyle>
            <a:lvl1pPr>
              <a:defRPr>
                <a:effectLst>
                  <a:outerShdw blurRad="12700" dist="25400" dir="2700000" rotWithShape="0">
                    <a:srgbClr val="000000"/>
                  </a:outerShdw>
                </a:effectLst>
              </a:defRPr>
            </a:lvl1pPr>
          </a:lstStyle>
          <a:p>
            <a:pPr lvl="0">
              <a:defRPr sz="1800">
                <a:solidFill>
                  <a:srgbClr val="000000"/>
                </a:solidFill>
                <a:effectLst/>
              </a:defRPr>
            </a:pPr>
            <a:r>
              <a:rPr sz="7200">
                <a:solidFill>
                  <a:srgbClr val="FFFFFF"/>
                </a:solidFill>
                <a:effectLst>
                  <a:outerShdw blurRad="12700" dist="25400" dir="2700000" rotWithShape="0">
                    <a:srgbClr val="000000"/>
                  </a:outerShdw>
                </a:effectLst>
              </a:rPr>
              <a:t>Level 4: Deduction </a:t>
            </a:r>
          </a:p>
        </p:txBody>
      </p:sp>
      <p:sp>
        <p:nvSpPr>
          <p:cNvPr id="1166" name="Shape 1166"/>
          <p:cNvSpPr>
            <a:spLocks noGrp="1"/>
          </p:cNvSpPr>
          <p:nvPr>
            <p:ph type="body" idx="1"/>
          </p:nvPr>
        </p:nvSpPr>
        <p:spPr>
          <a:xfrm>
            <a:off x="406400" y="2235200"/>
            <a:ext cx="15709900" cy="6769100"/>
          </a:xfrm>
          <a:prstGeom prst="rect">
            <a:avLst/>
          </a:prstGeom>
        </p:spPr>
        <p:txBody>
          <a:bodyPr/>
          <a:lstStyle/>
          <a:p>
            <a:pPr marL="0" lvl="0" indent="0">
              <a:buClr>
                <a:srgbClr val="000000"/>
              </a:buClr>
              <a:buSzTx/>
              <a:buFont typeface="Arial"/>
              <a:buNone/>
              <a:defRPr sz="1800">
                <a:solidFill>
                  <a:srgbClr val="000000"/>
                </a:solidFill>
              </a:defRPr>
            </a:pPr>
            <a:r>
              <a:rPr sz="4800"/>
              <a:t>The role of deduction is understood. Necessary and sufficient conditions are understood and ‘minimum property’ definitions can be given.</a:t>
            </a:r>
          </a:p>
          <a:p>
            <a:pPr marL="0" lvl="1" indent="497840">
              <a:buClr>
                <a:srgbClr val="000000"/>
              </a:buClr>
              <a:buSzTx/>
              <a:buFont typeface="Arial"/>
              <a:buNone/>
              <a:defRPr sz="1800">
                <a:solidFill>
                  <a:srgbClr val="000000"/>
                </a:solidFill>
              </a:defRPr>
            </a:pPr>
            <a:r>
              <a:rPr sz="4800"/>
              <a:t>- a square is a rectangle with a pair of adjacent sides equal.</a:t>
            </a:r>
          </a:p>
          <a:p>
            <a:pPr marL="0" lvl="1" indent="497840">
              <a:buClr>
                <a:srgbClr val="000000"/>
              </a:buClr>
              <a:buSzTx/>
              <a:buFont typeface="Arial"/>
              <a:buNone/>
              <a:defRPr sz="1800">
                <a:solidFill>
                  <a:srgbClr val="000000"/>
                </a:solidFill>
              </a:defRPr>
            </a:pPr>
            <a:r>
              <a:rPr sz="4800"/>
              <a:t>- A rectangle is a parallelogram with an angle of 90º.</a:t>
            </a:r>
          </a:p>
          <a:p>
            <a:pPr marL="0" lvl="0" indent="0">
              <a:buClr>
                <a:srgbClr val="000000"/>
              </a:buClr>
              <a:buSzTx/>
              <a:buFont typeface="Arial"/>
              <a:buNone/>
              <a:defRPr sz="1800">
                <a:solidFill>
                  <a:srgbClr val="000000"/>
                </a:solidFill>
              </a:defRPr>
            </a:pPr>
            <a:r>
              <a:rPr sz="4800"/>
              <a:t>The need for rote learning is minimised.</a:t>
            </a:r>
          </a:p>
          <a:p>
            <a:pPr marL="0" lvl="0" indent="0">
              <a:buClr>
                <a:srgbClr val="000000"/>
              </a:buClr>
              <a:buSzTx/>
              <a:buFont typeface="Arial"/>
              <a:buNone/>
              <a:defRPr sz="1800">
                <a:solidFill>
                  <a:srgbClr val="000000"/>
                </a:solidFill>
              </a:defRPr>
            </a:pPr>
            <a:r>
              <a:rPr sz="4800"/>
              <a:t>Proofs of theorems can be constructed.</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166">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116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16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16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16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16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6" grpId="1" build="p" bldLvl="5" animBg="1" advAuto="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8" name="Shape 1168"/>
          <p:cNvSpPr>
            <a:spLocks noGrp="1"/>
          </p:cNvSpPr>
          <p:nvPr>
            <p:ph type="title"/>
          </p:nvPr>
        </p:nvSpPr>
        <p:spPr>
          <a:xfrm>
            <a:off x="1219200" y="0"/>
            <a:ext cx="13817600" cy="1727200"/>
          </a:xfrm>
          <a:prstGeom prst="rect">
            <a:avLst/>
          </a:prstGeom>
          <a:solidFill>
            <a:srgbClr val="7FA6E9"/>
          </a:solidFill>
        </p:spPr>
        <p:txBody>
          <a:bodyPr/>
          <a:lstStyle>
            <a:lvl1pPr>
              <a:defRPr>
                <a:effectLst>
                  <a:outerShdw blurRad="12700" dist="25400" dir="2700000" rotWithShape="0">
                    <a:srgbClr val="000000"/>
                  </a:outerShdw>
                </a:effectLst>
              </a:defRPr>
            </a:lvl1pPr>
          </a:lstStyle>
          <a:p>
            <a:pPr lvl="0">
              <a:defRPr sz="1800">
                <a:solidFill>
                  <a:srgbClr val="000000"/>
                </a:solidFill>
                <a:effectLst/>
              </a:defRPr>
            </a:pPr>
            <a:r>
              <a:rPr sz="7200">
                <a:solidFill>
                  <a:srgbClr val="FFFFFF"/>
                </a:solidFill>
                <a:effectLst>
                  <a:outerShdw blurRad="12700" dist="25400" dir="2700000" rotWithShape="0">
                    <a:srgbClr val="000000"/>
                  </a:outerShdw>
                </a:effectLst>
              </a:rPr>
              <a:t>Level 5: Rigour</a:t>
            </a:r>
          </a:p>
        </p:txBody>
      </p:sp>
      <p:sp>
        <p:nvSpPr>
          <p:cNvPr id="1169" name="Shape 1169"/>
          <p:cNvSpPr>
            <a:spLocks noGrp="1"/>
          </p:cNvSpPr>
          <p:nvPr>
            <p:ph type="body" idx="1"/>
          </p:nvPr>
        </p:nvSpPr>
        <p:spPr>
          <a:xfrm>
            <a:off x="815622" y="2235200"/>
            <a:ext cx="14224001" cy="6908800"/>
          </a:xfrm>
          <a:prstGeom prst="rect">
            <a:avLst/>
          </a:prstGeom>
        </p:spPr>
        <p:txBody>
          <a:bodyPr/>
          <a:lstStyle/>
          <a:p>
            <a:pPr marL="0" lvl="0" indent="0">
              <a:buClr>
                <a:srgbClr val="000000"/>
              </a:buClr>
              <a:buSzTx/>
              <a:buFont typeface="Arial"/>
              <a:buNone/>
              <a:defRPr sz="1800">
                <a:solidFill>
                  <a:srgbClr val="000000"/>
                </a:solidFill>
              </a:defRPr>
            </a:pPr>
            <a:r>
              <a:rPr sz="4800"/>
              <a:t>Geometry becomes an abstract study based on systems of postulates/axioms</a:t>
            </a:r>
          </a:p>
          <a:p>
            <a:pPr marL="0" lvl="0" indent="0">
              <a:buClr>
                <a:srgbClr val="000000"/>
              </a:buClr>
              <a:buSzTx/>
              <a:buFont typeface="Arial"/>
              <a:buNone/>
              <a:defRPr sz="1800">
                <a:solidFill>
                  <a:srgbClr val="000000"/>
                </a:solidFill>
              </a:defRPr>
            </a:pPr>
            <a:r>
              <a:rPr sz="4800"/>
              <a:t>Students challenge the deductions of Euclidean geometry and look at alternate geometries</a:t>
            </a:r>
          </a:p>
          <a:p>
            <a:pPr marL="0" lvl="1" indent="497840">
              <a:buClr>
                <a:srgbClr val="000000"/>
              </a:buClr>
              <a:buSzTx/>
              <a:buFont typeface="Arial"/>
              <a:buNone/>
              <a:defRPr sz="1800">
                <a:solidFill>
                  <a:srgbClr val="000000"/>
                </a:solidFill>
              </a:defRPr>
            </a:pPr>
            <a:r>
              <a:rPr sz="4800"/>
              <a:t>E.g., Projective geometry: parallel lines meet at infinity.</a:t>
            </a:r>
          </a:p>
          <a:p>
            <a:pPr marL="0" lvl="0" indent="0">
              <a:buClr>
                <a:srgbClr val="000000"/>
              </a:buClr>
              <a:buSzTx/>
              <a:buFont typeface="Arial"/>
              <a:buNone/>
              <a:defRPr sz="1800">
                <a:solidFill>
                  <a:srgbClr val="000000"/>
                </a:solidFill>
              </a:defRPr>
            </a:pPr>
            <a:r>
              <a:rPr sz="4800"/>
              <a:t>Can accept results contrary to everyday experience if the proof is mathematically valid</a:t>
            </a:r>
          </a:p>
          <a:p>
            <a:pPr marL="0" lvl="0" indent="0">
              <a:buClr>
                <a:srgbClr val="000000"/>
              </a:buClr>
              <a:buSzTx/>
              <a:buFont typeface="Arial"/>
              <a:buNone/>
              <a:defRPr sz="1800">
                <a:solidFill>
                  <a:srgbClr val="000000"/>
                </a:solidFill>
              </a:defRPr>
            </a:pPr>
            <a:r>
              <a:rPr sz="4800"/>
              <a:t>Not normally expected of school students</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169">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116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16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16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16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9" grpId="1" build="p" bldLvl="5" animBg="1" advAuto="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1" name="Shape 1171"/>
          <p:cNvSpPr>
            <a:spLocks noGrp="1"/>
          </p:cNvSpPr>
          <p:nvPr>
            <p:ph type="title"/>
          </p:nvPr>
        </p:nvSpPr>
        <p:spPr>
          <a:xfrm>
            <a:off x="1219200" y="0"/>
            <a:ext cx="13817600" cy="1727200"/>
          </a:xfrm>
          <a:prstGeom prst="rect">
            <a:avLst/>
          </a:prstGeom>
          <a:solidFill>
            <a:srgbClr val="7FA6E9"/>
          </a:solidFill>
        </p:spPr>
        <p:txBody>
          <a:bodyPr>
            <a:normAutofit/>
          </a:bodyPr>
          <a:lstStyle>
            <a:lvl1pPr>
              <a:defRPr>
                <a:effectLst>
                  <a:outerShdw blurRad="12700" dist="25400" dir="2700000" rotWithShape="0">
                    <a:srgbClr val="000000"/>
                  </a:outerShdw>
                </a:effectLst>
              </a:defRPr>
            </a:lvl1pPr>
          </a:lstStyle>
          <a:p>
            <a:pPr lvl="0">
              <a:defRPr sz="1800">
                <a:solidFill>
                  <a:srgbClr val="000000"/>
                </a:solidFill>
                <a:effectLst/>
              </a:defRPr>
            </a:pPr>
            <a:r>
              <a:rPr sz="7200">
                <a:solidFill>
                  <a:srgbClr val="FFFFFF"/>
                </a:solidFill>
                <a:effectLst>
                  <a:outerShdw blurRad="12700" dist="25400" dir="2700000" rotWithShape="0">
                    <a:srgbClr val="000000"/>
                  </a:outerShdw>
                </a:effectLst>
              </a:rPr>
              <a:t>Attainment of Levels 1–3</a:t>
            </a:r>
          </a:p>
        </p:txBody>
      </p:sp>
      <p:sp>
        <p:nvSpPr>
          <p:cNvPr id="1172" name="Shape 1172"/>
          <p:cNvSpPr>
            <a:spLocks noGrp="1"/>
          </p:cNvSpPr>
          <p:nvPr>
            <p:ph type="body" idx="1"/>
          </p:nvPr>
        </p:nvSpPr>
        <p:spPr>
          <a:xfrm>
            <a:off x="464255" y="1866900"/>
            <a:ext cx="15405101" cy="6718300"/>
          </a:xfrm>
          <a:prstGeom prst="rect">
            <a:avLst/>
          </a:prstGeom>
        </p:spPr>
        <p:txBody>
          <a:bodyPr/>
          <a:lstStyle/>
          <a:p>
            <a:pPr marL="0" lvl="0" indent="0">
              <a:buClr>
                <a:srgbClr val="000000"/>
              </a:buClr>
              <a:buSzTx/>
              <a:buFont typeface="Arial"/>
              <a:buNone/>
              <a:defRPr sz="1800">
                <a:solidFill>
                  <a:srgbClr val="000000"/>
                </a:solidFill>
              </a:defRPr>
            </a:pPr>
            <a:r>
              <a:rPr sz="4800"/>
              <a:t>Age parameters are not usually associated with van Hiele levels</a:t>
            </a:r>
          </a:p>
          <a:p>
            <a:pPr marL="0" lvl="1" indent="497840">
              <a:buClr>
                <a:srgbClr val="000000"/>
              </a:buClr>
              <a:buSzTx/>
              <a:buFont typeface="Arial"/>
              <a:buNone/>
              <a:defRPr sz="1800">
                <a:solidFill>
                  <a:srgbClr val="000000"/>
                </a:solidFill>
              </a:defRPr>
            </a:pPr>
            <a:r>
              <a:rPr sz="4800"/>
              <a:t>Students can have attained Level 1 by age 5 or 6, but may still be at this level at age 14-15</a:t>
            </a:r>
          </a:p>
          <a:p>
            <a:pPr marL="0" lvl="0" indent="0">
              <a:buClr>
                <a:srgbClr val="000000"/>
              </a:buClr>
              <a:buSzTx/>
              <a:buFont typeface="Arial"/>
              <a:buNone/>
              <a:defRPr sz="1800">
                <a:solidFill>
                  <a:srgbClr val="000000"/>
                </a:solidFill>
              </a:defRPr>
            </a:pPr>
            <a:r>
              <a:rPr sz="4800"/>
              <a:t>Most children starting school will be at Level 1 and should be able to attain Level 2 by the end of primary school</a:t>
            </a:r>
          </a:p>
          <a:p>
            <a:pPr marL="0" lvl="0" indent="0">
              <a:buClr>
                <a:srgbClr val="000000"/>
              </a:buClr>
              <a:buSzTx/>
              <a:buFont typeface="Arial"/>
              <a:buNone/>
              <a:defRPr sz="1800">
                <a:solidFill>
                  <a:srgbClr val="000000"/>
                </a:solidFill>
              </a:defRPr>
            </a:pPr>
            <a:r>
              <a:rPr sz="4800"/>
              <a:t>Very few primary school children reach Level 3</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172">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117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17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17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17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2" grpId="1" build="p" bldLvl="5" animBg="1" advAuto="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4" name="Shape 1174"/>
          <p:cNvSpPr>
            <a:spLocks noGrp="1"/>
          </p:cNvSpPr>
          <p:nvPr>
            <p:ph type="title"/>
          </p:nvPr>
        </p:nvSpPr>
        <p:spPr>
          <a:prstGeom prst="rect">
            <a:avLst/>
          </a:prstGeom>
          <a:solidFill>
            <a:srgbClr val="7FA6E9"/>
          </a:solidFill>
        </p:spPr>
        <p:txBody>
          <a:bodyPr/>
          <a:lstStyle>
            <a:lvl1pPr>
              <a:defRPr>
                <a:effectLst>
                  <a:outerShdw blurRad="12700" dist="25400" dir="2700000" rotWithShape="0">
                    <a:srgbClr val="000000"/>
                  </a:outerShdw>
                </a:effectLst>
              </a:defRPr>
            </a:lvl1pPr>
          </a:lstStyle>
          <a:p>
            <a:pPr lvl="0">
              <a:defRPr sz="1800">
                <a:solidFill>
                  <a:srgbClr val="000000"/>
                </a:solidFill>
                <a:effectLst/>
              </a:defRPr>
            </a:pPr>
            <a:r>
              <a:rPr sz="7200">
                <a:solidFill>
                  <a:srgbClr val="FFFFFF"/>
                </a:solidFill>
                <a:effectLst>
                  <a:outerShdw blurRad="12700" dist="25400" dir="2700000" rotWithShape="0">
                    <a:srgbClr val="000000"/>
                  </a:outerShdw>
                </a:effectLst>
              </a:rPr>
              <a:t>Attainment of Levels 3 &amp; 4</a:t>
            </a:r>
          </a:p>
        </p:txBody>
      </p:sp>
      <p:sp>
        <p:nvSpPr>
          <p:cNvPr id="1175" name="Shape 1175"/>
          <p:cNvSpPr>
            <a:spLocks noGrp="1"/>
          </p:cNvSpPr>
          <p:nvPr>
            <p:ph type="body" idx="1"/>
          </p:nvPr>
        </p:nvSpPr>
        <p:spPr>
          <a:prstGeom prst="rect">
            <a:avLst/>
          </a:prstGeom>
        </p:spPr>
        <p:txBody>
          <a:bodyPr/>
          <a:lstStyle/>
          <a:p>
            <a:pPr marL="0" lvl="0" indent="0">
              <a:buClr>
                <a:srgbClr val="000000"/>
              </a:buClr>
              <a:buSzTx/>
              <a:buFont typeface="Arial"/>
              <a:buNone/>
              <a:defRPr sz="1800">
                <a:solidFill>
                  <a:srgbClr val="000000"/>
                </a:solidFill>
              </a:defRPr>
            </a:pPr>
            <a:r>
              <a:rPr sz="4800"/>
              <a:t>Level 3 should be attained by Year 10</a:t>
            </a:r>
          </a:p>
          <a:p>
            <a:pPr marL="0" lvl="1" indent="497840">
              <a:buClr>
                <a:srgbClr val="000000"/>
              </a:buClr>
              <a:buSzTx/>
              <a:buFont typeface="Arial"/>
              <a:buNone/>
              <a:defRPr sz="1800">
                <a:solidFill>
                  <a:srgbClr val="000000"/>
                </a:solidFill>
              </a:defRPr>
            </a:pPr>
            <a:r>
              <a:rPr sz="4800"/>
              <a:t>indicates a reasonable grasp of geometry for everyday purposes</a:t>
            </a:r>
          </a:p>
          <a:p>
            <a:pPr marL="0" lvl="0" indent="0">
              <a:buClr>
                <a:srgbClr val="000000"/>
              </a:buClr>
              <a:buSzTx/>
              <a:buFont typeface="Arial"/>
              <a:buNone/>
              <a:defRPr sz="1800">
                <a:solidFill>
                  <a:srgbClr val="000000"/>
                </a:solidFill>
              </a:defRPr>
            </a:pPr>
            <a:r>
              <a:rPr sz="4800"/>
              <a:t>Level 4 is an appropriate goal for the end of secondary school (reasonable upper bound)</a:t>
            </a:r>
          </a:p>
          <a:p>
            <a:pPr marL="0" lvl="0" indent="0">
              <a:buClr>
                <a:srgbClr val="000000"/>
              </a:buClr>
              <a:buSzTx/>
              <a:buFont typeface="Arial"/>
              <a:buNone/>
              <a:defRPr sz="1800">
                <a:solidFill>
                  <a:srgbClr val="000000"/>
                </a:solidFill>
              </a:defRPr>
            </a:pPr>
            <a:r>
              <a:rPr sz="4800"/>
              <a:t>Only about 25% of 18 year-olds function at Level 4 (Pegg &amp; Faithful, 1993)</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175">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117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17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17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1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5" grpId="1"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a:spLocks noGrp="1"/>
          </p:cNvSpPr>
          <p:nvPr>
            <p:ph type="body" idx="1"/>
          </p:nvPr>
        </p:nvSpPr>
        <p:spPr>
          <a:xfrm>
            <a:off x="-88900" y="1866900"/>
            <a:ext cx="16332200" cy="7264400"/>
          </a:xfrm>
          <a:prstGeom prst="rect">
            <a:avLst/>
          </a:prstGeom>
        </p:spPr>
        <p:txBody>
          <a:bodyPr/>
          <a:lstStyle/>
          <a:p>
            <a:pPr marL="511386" lvl="0" indent="-457200">
              <a:lnSpc>
                <a:spcPct val="90000"/>
              </a:lnSpc>
              <a:spcBef>
                <a:spcPts val="0"/>
              </a:spcBef>
              <a:buClr>
                <a:srgbClr val="000000"/>
              </a:buClr>
              <a:buSzTx/>
              <a:buFont typeface="Arial"/>
              <a:buNone/>
              <a:defRPr sz="1800">
                <a:uFillTx/>
              </a:defRPr>
            </a:pPr>
            <a:r>
              <a:rPr sz="3800">
                <a:uFill>
                  <a:solidFill/>
                </a:uFill>
              </a:rPr>
              <a:t>Year 9CD1. Geometry</a:t>
            </a:r>
          </a:p>
          <a:p>
            <a:pPr marL="511386" lvl="0" indent="-457200">
              <a:lnSpc>
                <a:spcPct val="90000"/>
              </a:lnSpc>
              <a:spcBef>
                <a:spcPts val="0"/>
              </a:spcBef>
              <a:buClr>
                <a:srgbClr val="000000"/>
              </a:buClr>
              <a:buSzTx/>
              <a:buFont typeface="Arial"/>
              <a:buNone/>
              <a:defRPr sz="1800">
                <a:uFillTx/>
              </a:defRPr>
            </a:pPr>
            <a:r>
              <a:rPr sz="3800">
                <a:uFill>
                  <a:solidFill/>
                </a:uFill>
              </a:rPr>
              <a:t>Investigate properties of polygons and circles, including lines and angles, forming generalisations, explaining reasoning and solving problems</a:t>
            </a:r>
          </a:p>
          <a:p>
            <a:pPr marL="511386" lvl="0" indent="-457200">
              <a:lnSpc>
                <a:spcPct val="90000"/>
              </a:lnSpc>
              <a:spcBef>
                <a:spcPts val="0"/>
              </a:spcBef>
              <a:buClr>
                <a:srgbClr val="000000"/>
              </a:buClr>
              <a:buSzTx/>
              <a:buFont typeface="Arial"/>
              <a:buNone/>
              <a:defRPr sz="1800">
                <a:uFillTx/>
              </a:defRPr>
            </a:pPr>
            <a:r>
              <a:rPr sz="3800">
                <a:uFill>
                  <a:solidFill/>
                </a:uFill>
              </a:rPr>
              <a:t>Year 9 CD2. Pythagoras</a:t>
            </a:r>
          </a:p>
          <a:p>
            <a:pPr marL="511386" lvl="0" indent="-457200">
              <a:lnSpc>
                <a:spcPct val="90000"/>
              </a:lnSpc>
              <a:spcBef>
                <a:spcPts val="0"/>
              </a:spcBef>
              <a:buClr>
                <a:srgbClr val="000000"/>
              </a:buClr>
              <a:buSzTx/>
              <a:buFont typeface="Arial"/>
              <a:buNone/>
              <a:defRPr sz="1800">
                <a:uFillTx/>
              </a:defRPr>
            </a:pPr>
            <a:r>
              <a:rPr sz="3800">
                <a:uFill>
                  <a:solidFill/>
                </a:uFill>
              </a:rPr>
              <a:t>Solve problems involving right angled triangles using Pythagoras’ theorem and trigonometric ratios and justify reasoning</a:t>
            </a:r>
          </a:p>
          <a:p>
            <a:pPr marL="511386" lvl="0" indent="-457200">
              <a:lnSpc>
                <a:spcPct val="90000"/>
              </a:lnSpc>
              <a:spcBef>
                <a:spcPts val="0"/>
              </a:spcBef>
              <a:buClr>
                <a:srgbClr val="000000"/>
              </a:buClr>
              <a:buSzTx/>
              <a:buFont typeface="Arial"/>
              <a:buNone/>
              <a:defRPr sz="1800">
                <a:uFillTx/>
              </a:defRPr>
            </a:pPr>
            <a:r>
              <a:rPr sz="3800">
                <a:uFill>
                  <a:solidFill/>
                </a:uFill>
              </a:rPr>
              <a:t>Year 9 CD3. Similarity</a:t>
            </a:r>
          </a:p>
          <a:p>
            <a:pPr marL="511386" lvl="0" indent="-457200">
              <a:lnSpc>
                <a:spcPct val="90000"/>
              </a:lnSpc>
              <a:spcBef>
                <a:spcPts val="0"/>
              </a:spcBef>
              <a:buClr>
                <a:srgbClr val="000000"/>
              </a:buClr>
              <a:buSzTx/>
              <a:buFont typeface="Arial"/>
              <a:buNone/>
              <a:defRPr sz="1800">
                <a:uFillTx/>
              </a:defRPr>
            </a:pPr>
            <a:r>
              <a:rPr sz="3800">
                <a:uFill>
                  <a:solidFill/>
                </a:uFill>
              </a:rPr>
              <a:t>Apply transformations to triangles to explain similarity and congruence, to establish geometric properties</a:t>
            </a:r>
          </a:p>
          <a:p>
            <a:pPr marL="511386" lvl="0" indent="-457200">
              <a:lnSpc>
                <a:spcPct val="90000"/>
              </a:lnSpc>
              <a:spcBef>
                <a:spcPts val="0"/>
              </a:spcBef>
              <a:buClr>
                <a:srgbClr val="000000"/>
              </a:buClr>
              <a:buSzTx/>
              <a:buFont typeface="Arial"/>
              <a:buNone/>
              <a:defRPr sz="1800">
                <a:uFillTx/>
              </a:defRPr>
            </a:pPr>
            <a:r>
              <a:rPr sz="3800">
                <a:uFill>
                  <a:solidFill/>
                </a:uFill>
              </a:rPr>
              <a:t>Year 9 CD4. Circles</a:t>
            </a:r>
          </a:p>
          <a:p>
            <a:pPr marL="511386" lvl="0" indent="-457200">
              <a:lnSpc>
                <a:spcPct val="90000"/>
              </a:lnSpc>
              <a:spcBef>
                <a:spcPts val="0"/>
              </a:spcBef>
              <a:buClr>
                <a:srgbClr val="000000"/>
              </a:buClr>
              <a:buSzTx/>
              <a:buFont typeface="Arial"/>
              <a:buNone/>
              <a:defRPr sz="1800">
                <a:uFillTx/>
              </a:defRPr>
            </a:pPr>
            <a:r>
              <a:rPr sz="3800">
                <a:uFill>
                  <a:solidFill/>
                </a:uFill>
              </a:rPr>
              <a:t>Solve problems involving circumference and area of circles and part circles, and the surface area and volume of cylinders and composite solids</a:t>
            </a:r>
            <a:r>
              <a:rPr sz="1600">
                <a:uFill>
                  <a:solidFill/>
                </a:uFill>
              </a:rPr>
              <a:t/>
            </a:r>
            <a:br>
              <a:rPr sz="1600">
                <a:uFill>
                  <a:solidFill/>
                </a:uFill>
              </a:rPr>
            </a:br>
            <a:endParaRPr sz="1600">
              <a:uFill>
                <a:solidFill/>
              </a:uFill>
            </a:endParaRPr>
          </a:p>
        </p:txBody>
      </p:sp>
      <p:sp>
        <p:nvSpPr>
          <p:cNvPr id="257" name="Shape 257"/>
          <p:cNvSpPr/>
          <p:nvPr/>
        </p:nvSpPr>
        <p:spPr>
          <a:xfrm>
            <a:off x="508000" y="139700"/>
            <a:ext cx="14554200" cy="1752600"/>
          </a:xfrm>
          <a:prstGeom prst="rect">
            <a:avLst/>
          </a:prstGeom>
          <a:solidFill>
            <a:srgbClr val="00A8AA"/>
          </a:solidFill>
          <a:ln w="12700">
            <a:miter lim="400000"/>
          </a:ln>
          <a:extLst>
            <a:ext uri="{C572A759-6A51-4108-AA02-DFA0A04FC94B}">
              <ma14:wrappingTextBoxFlag xmlns:ma14="http://schemas.microsoft.com/office/mac/drawingml/2011/main" val="1"/>
            </a:ext>
          </a:extLst>
        </p:spPr>
        <p:txBody>
          <a:bodyPr lIns="63500" tIns="63500" rIns="63500" bIns="63500" anchor="ctr"/>
          <a:lstStyle/>
          <a:p>
            <a:pPr marL="54186" marR="54186" lvl="0" algn="ctr" defTabSz="1219200">
              <a:defRPr sz="1800"/>
            </a:pPr>
            <a:r>
              <a:rPr sz="5600" i="1">
                <a:solidFill>
                  <a:srgbClr val="FFFFFF"/>
                </a:solidFill>
                <a:uFill>
                  <a:solidFill>
                    <a:srgbClr val="FFFFFF"/>
                  </a:solidFill>
                </a:uFill>
                <a:latin typeface="+mn-lt"/>
                <a:ea typeface="+mn-ea"/>
                <a:cs typeface="+mn-cs"/>
                <a:sym typeface="Arial"/>
              </a:rPr>
              <a:t>Geometry </a:t>
            </a:r>
            <a:r>
              <a:rPr sz="5600">
                <a:solidFill>
                  <a:srgbClr val="FFFFFF"/>
                </a:solidFill>
                <a:uFill>
                  <a:solidFill>
                    <a:srgbClr val="FFFFFF"/>
                  </a:solidFill>
                </a:uFill>
                <a:latin typeface="+mn-lt"/>
                <a:ea typeface="+mn-ea"/>
                <a:cs typeface="+mn-cs"/>
                <a:sym typeface="Arial"/>
              </a:rPr>
              <a:t>in Geometry and Measurement</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 name="Shape 1177"/>
          <p:cNvSpPr>
            <a:spLocks noGrp="1"/>
          </p:cNvSpPr>
          <p:nvPr>
            <p:ph type="title"/>
          </p:nvPr>
        </p:nvSpPr>
        <p:spPr>
          <a:prstGeom prst="rect">
            <a:avLst/>
          </a:prstGeom>
          <a:solidFill>
            <a:srgbClr val="7FA6E9"/>
          </a:solidFill>
        </p:spPr>
        <p:txBody>
          <a:bodyPr/>
          <a:lstStyle>
            <a:lvl1pPr>
              <a:defRPr sz="4800">
                <a:effectLst>
                  <a:outerShdw blurRad="12700" dist="25400" dir="2700000" rotWithShape="0">
                    <a:srgbClr val="000000"/>
                  </a:outerShdw>
                </a:effectLst>
              </a:defRPr>
            </a:lvl1pPr>
          </a:lstStyle>
          <a:p>
            <a:pPr lvl="0">
              <a:defRPr sz="1800">
                <a:solidFill>
                  <a:srgbClr val="000000"/>
                </a:solidFill>
                <a:effectLst/>
              </a:defRPr>
            </a:pPr>
            <a:r>
              <a:rPr sz="4800">
                <a:solidFill>
                  <a:srgbClr val="FFFFFF"/>
                </a:solidFill>
                <a:effectLst>
                  <a:outerShdw blurRad="12700" dist="25400" dir="2700000" rotWithShape="0">
                    <a:srgbClr val="000000"/>
                  </a:outerShdw>
                </a:effectLst>
              </a:rPr>
              <a:t>Children’s Misconceptions</a:t>
            </a:r>
          </a:p>
        </p:txBody>
      </p:sp>
      <p:sp>
        <p:nvSpPr>
          <p:cNvPr id="1178" name="Shape 1178"/>
          <p:cNvSpPr>
            <a:spLocks noGrp="1"/>
          </p:cNvSpPr>
          <p:nvPr>
            <p:ph type="body" idx="1"/>
          </p:nvPr>
        </p:nvSpPr>
        <p:spPr>
          <a:prstGeom prst="rect">
            <a:avLst/>
          </a:prstGeom>
        </p:spPr>
        <p:txBody>
          <a:bodyPr/>
          <a:lstStyle/>
          <a:p>
            <a:pPr marL="0" lvl="0" indent="0">
              <a:buClr>
                <a:srgbClr val="000000"/>
              </a:buClr>
              <a:buSzTx/>
              <a:buFont typeface="Arial"/>
              <a:buNone/>
              <a:defRPr sz="1800">
                <a:solidFill>
                  <a:srgbClr val="000000"/>
                </a:solidFill>
              </a:defRPr>
            </a:pPr>
            <a:r>
              <a:rPr sz="4800"/>
              <a:t>Many misconceptions about space are ‘learned misconceptions’</a:t>
            </a:r>
          </a:p>
          <a:p>
            <a:pPr marL="0" lvl="1" indent="497840">
              <a:buClr>
                <a:srgbClr val="000000"/>
              </a:buClr>
              <a:buSzTx/>
              <a:buFont typeface="Arial"/>
              <a:buNone/>
              <a:defRPr sz="1800">
                <a:solidFill>
                  <a:srgbClr val="000000"/>
                </a:solidFill>
              </a:defRPr>
            </a:pPr>
            <a:r>
              <a:rPr sz="4800"/>
              <a:t>Children focus on the wrong characteristics and develop limited or false concepts</a:t>
            </a:r>
          </a:p>
          <a:p>
            <a:pPr marL="0" lvl="1" indent="497840">
              <a:buClr>
                <a:srgbClr val="000000"/>
              </a:buClr>
              <a:buSzTx/>
              <a:buFont typeface="Arial"/>
              <a:buNone/>
              <a:defRPr sz="1800">
                <a:solidFill>
                  <a:srgbClr val="000000"/>
                </a:solidFill>
              </a:defRPr>
            </a:pPr>
            <a:r>
              <a:rPr sz="4800"/>
              <a:t>Geometrical figures are often presented in standard orientations making it difficult for children to generalise these concepts (i.e., it is a flaw in teaching).</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178">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117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17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17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8" grpId="1" build="p" bldLvl="5" animBg="1" advAuto="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0" name="Shape 1180"/>
          <p:cNvSpPr/>
          <p:nvPr/>
        </p:nvSpPr>
        <p:spPr>
          <a:xfrm>
            <a:off x="1484488" y="5187950"/>
            <a:ext cx="4461935" cy="2197100"/>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lnTo>
                  <a:pt x="0" y="21600"/>
                </a:lnTo>
                <a:lnTo>
                  <a:pt x="21600" y="21600"/>
                </a:lnTo>
                <a:close/>
              </a:path>
            </a:pathLst>
          </a:custGeom>
          <a:solidFill/>
          <a:ln w="12700">
            <a:solidFill/>
            <a:miter lim="400000"/>
          </a:ln>
        </p:spPr>
        <p:txBody>
          <a:bodyPr lIns="38100" tIns="38100" rIns="38100" bIns="38100" anchor="ctr"/>
          <a:lstStyle/>
          <a:p>
            <a:pPr lvl="0" algn="ctr" defTabSz="546100">
              <a:defRPr sz="3600">
                <a:solidFill>
                  <a:srgbClr val="FFFFFF"/>
                </a:solidFill>
                <a:latin typeface="Futura"/>
                <a:ea typeface="Futura"/>
                <a:cs typeface="Futura"/>
                <a:sym typeface="Futura"/>
              </a:defRPr>
            </a:pPr>
            <a:endParaRPr/>
          </a:p>
        </p:txBody>
      </p:sp>
      <p:sp>
        <p:nvSpPr>
          <p:cNvPr id="1181" name="Shape 1181"/>
          <p:cNvSpPr/>
          <p:nvPr/>
        </p:nvSpPr>
        <p:spPr>
          <a:xfrm>
            <a:off x="7366000" y="4654550"/>
            <a:ext cx="2452512" cy="1206500"/>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lnTo>
                  <a:pt x="0" y="21600"/>
                </a:lnTo>
                <a:lnTo>
                  <a:pt x="21600" y="21600"/>
                </a:lnTo>
                <a:close/>
              </a:path>
            </a:pathLst>
          </a:custGeom>
          <a:solidFill/>
          <a:ln w="12700">
            <a:solidFill/>
            <a:miter lim="400000"/>
          </a:ln>
        </p:spPr>
        <p:txBody>
          <a:bodyPr lIns="38100" tIns="38100" rIns="38100" bIns="38100" anchor="ctr"/>
          <a:lstStyle/>
          <a:p>
            <a:pPr lvl="0" algn="ctr" defTabSz="546100">
              <a:defRPr sz="3600">
                <a:solidFill>
                  <a:srgbClr val="FFFFFF"/>
                </a:solidFill>
                <a:latin typeface="Futura"/>
                <a:ea typeface="Futura"/>
                <a:cs typeface="Futura"/>
                <a:sym typeface="Futura"/>
              </a:defRPr>
            </a:pPr>
            <a:endParaRPr/>
          </a:p>
        </p:txBody>
      </p:sp>
      <p:sp>
        <p:nvSpPr>
          <p:cNvPr id="1182" name="Shape 1182"/>
          <p:cNvSpPr/>
          <p:nvPr/>
        </p:nvSpPr>
        <p:spPr>
          <a:xfrm rot="5400000">
            <a:off x="11971513" y="6063191"/>
            <a:ext cx="1608668" cy="1839385"/>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lnTo>
                  <a:pt x="0" y="21600"/>
                </a:lnTo>
                <a:lnTo>
                  <a:pt x="21600" y="21600"/>
                </a:lnTo>
                <a:close/>
              </a:path>
            </a:pathLst>
          </a:custGeom>
          <a:solidFill/>
          <a:ln w="12700">
            <a:solidFill/>
            <a:miter lim="400000"/>
          </a:ln>
        </p:spPr>
        <p:txBody>
          <a:bodyPr lIns="38100" tIns="38100" rIns="38100" bIns="38100" anchor="ctr"/>
          <a:lstStyle/>
          <a:p>
            <a:pPr lvl="0" algn="ctr" defTabSz="546100">
              <a:defRPr sz="3600">
                <a:solidFill>
                  <a:srgbClr val="FFFFFF"/>
                </a:solidFill>
                <a:latin typeface="Futura"/>
                <a:ea typeface="Futura"/>
                <a:cs typeface="Futura"/>
                <a:sym typeface="Futura"/>
              </a:defRPr>
            </a:pPr>
            <a:endParaRPr/>
          </a:p>
        </p:txBody>
      </p:sp>
      <p:sp>
        <p:nvSpPr>
          <p:cNvPr id="1183" name="Shape 1183"/>
          <p:cNvSpPr>
            <a:spLocks noGrp="1"/>
          </p:cNvSpPr>
          <p:nvPr>
            <p:ph type="title"/>
          </p:nvPr>
        </p:nvSpPr>
        <p:spPr>
          <a:prstGeom prst="rect">
            <a:avLst/>
          </a:prstGeom>
          <a:solidFill>
            <a:srgbClr val="7FA6E9"/>
          </a:solidFill>
        </p:spPr>
        <p:txBody>
          <a:bodyPr/>
          <a:lstStyle>
            <a:lvl1pPr>
              <a:defRPr>
                <a:effectLst>
                  <a:outerShdw blurRad="12700" dist="25400" dir="2700000" rotWithShape="0">
                    <a:srgbClr val="000000"/>
                  </a:outerShdw>
                </a:effectLst>
              </a:defRPr>
            </a:lvl1pPr>
          </a:lstStyle>
          <a:p>
            <a:pPr lvl="0">
              <a:defRPr sz="1800">
                <a:solidFill>
                  <a:srgbClr val="000000"/>
                </a:solidFill>
                <a:effectLst/>
              </a:defRPr>
            </a:pPr>
            <a:r>
              <a:rPr sz="7200">
                <a:solidFill>
                  <a:srgbClr val="FFFFFF"/>
                </a:solidFill>
                <a:effectLst>
                  <a:outerShdw blurRad="12700" dist="25400" dir="2700000" rotWithShape="0">
                    <a:srgbClr val="000000"/>
                  </a:outerShdw>
                </a:effectLst>
              </a:rPr>
              <a:t>Learned Misconceptions 1</a:t>
            </a:r>
          </a:p>
        </p:txBody>
      </p:sp>
      <p:sp>
        <p:nvSpPr>
          <p:cNvPr id="1184" name="Shape 1184"/>
          <p:cNvSpPr>
            <a:spLocks noGrp="1"/>
          </p:cNvSpPr>
          <p:nvPr>
            <p:ph type="body" idx="1"/>
          </p:nvPr>
        </p:nvSpPr>
        <p:spPr>
          <a:xfrm>
            <a:off x="228600" y="2019300"/>
            <a:ext cx="15709900" cy="2374900"/>
          </a:xfrm>
          <a:prstGeom prst="rect">
            <a:avLst/>
          </a:prstGeom>
        </p:spPr>
        <p:txBody>
          <a:bodyPr/>
          <a:lstStyle>
            <a:lvl1pPr marL="0" indent="0">
              <a:buClr>
                <a:srgbClr val="000000"/>
              </a:buClr>
              <a:buSzTx/>
              <a:buFont typeface="Arial"/>
              <a:buNone/>
              <a:defRPr sz="4800">
                <a:solidFill>
                  <a:srgbClr val="000000"/>
                </a:solidFill>
              </a:defRPr>
            </a:lvl1pPr>
          </a:lstStyle>
          <a:p>
            <a:pPr lvl="0">
              <a:defRPr sz="1800"/>
            </a:pPr>
            <a:r>
              <a:rPr sz="4800"/>
              <a:t>‘It’s not a triangle because it has fallen over’</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184">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118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4" grpId="1" build="p" animBg="1" advAuto="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 name="Shape 1186"/>
          <p:cNvSpPr/>
          <p:nvPr/>
        </p:nvSpPr>
        <p:spPr>
          <a:xfrm>
            <a:off x="5664200" y="3759200"/>
            <a:ext cx="4089400" cy="3962400"/>
          </a:xfrm>
          <a:prstGeom prst="rect">
            <a:avLst/>
          </a:prstGeom>
          <a:solidFill/>
          <a:ln w="12700">
            <a:solidFill/>
            <a:miter lim="400000"/>
          </a:ln>
        </p:spPr>
        <p:txBody>
          <a:bodyPr lIns="38100" tIns="38100" rIns="38100" bIns="38100" anchor="ctr"/>
          <a:lstStyle/>
          <a:p>
            <a:pPr lvl="0" algn="ctr" defTabSz="546100">
              <a:defRPr sz="3600">
                <a:solidFill>
                  <a:srgbClr val="FFFFFF"/>
                </a:solidFill>
                <a:latin typeface="Futura"/>
                <a:ea typeface="Futura"/>
                <a:cs typeface="Futura"/>
                <a:sym typeface="Futura"/>
              </a:defRPr>
            </a:pPr>
            <a:endParaRPr/>
          </a:p>
        </p:txBody>
      </p:sp>
      <p:sp>
        <p:nvSpPr>
          <p:cNvPr id="1187" name="Shape 1187"/>
          <p:cNvSpPr>
            <a:spLocks noGrp="1"/>
          </p:cNvSpPr>
          <p:nvPr>
            <p:ph type="title"/>
          </p:nvPr>
        </p:nvSpPr>
        <p:spPr>
          <a:prstGeom prst="rect">
            <a:avLst/>
          </a:prstGeom>
          <a:solidFill>
            <a:srgbClr val="7FA6E9"/>
          </a:solidFill>
        </p:spPr>
        <p:txBody>
          <a:bodyPr/>
          <a:lstStyle>
            <a:lvl1pPr>
              <a:defRPr>
                <a:effectLst>
                  <a:outerShdw blurRad="12700" dist="25400" dir="2700000" rotWithShape="0">
                    <a:srgbClr val="000000"/>
                  </a:outerShdw>
                </a:effectLst>
              </a:defRPr>
            </a:lvl1pPr>
          </a:lstStyle>
          <a:p>
            <a:pPr lvl="0">
              <a:defRPr sz="1800">
                <a:solidFill>
                  <a:srgbClr val="000000"/>
                </a:solidFill>
                <a:effectLst/>
              </a:defRPr>
            </a:pPr>
            <a:r>
              <a:rPr sz="7200">
                <a:solidFill>
                  <a:srgbClr val="FFFFFF"/>
                </a:solidFill>
                <a:effectLst>
                  <a:outerShdw blurRad="12700" dist="25400" dir="2700000" rotWithShape="0">
                    <a:srgbClr val="000000"/>
                  </a:outerShdw>
                </a:effectLst>
              </a:rPr>
              <a:t>Learned Misconceptions 2</a:t>
            </a:r>
          </a:p>
        </p:txBody>
      </p:sp>
      <p:sp>
        <p:nvSpPr>
          <p:cNvPr id="1188" name="Shape 1188"/>
          <p:cNvSpPr>
            <a:spLocks noGrp="1"/>
          </p:cNvSpPr>
          <p:nvPr>
            <p:ph type="body" idx="1"/>
          </p:nvPr>
        </p:nvSpPr>
        <p:spPr>
          <a:xfrm>
            <a:off x="317500" y="-203200"/>
            <a:ext cx="13093700" cy="6235700"/>
          </a:xfrm>
          <a:prstGeom prst="rect">
            <a:avLst/>
          </a:prstGeom>
        </p:spPr>
        <p:txBody>
          <a:bodyPr/>
          <a:lstStyle>
            <a:lvl1pPr marL="0" indent="0">
              <a:buClr>
                <a:srgbClr val="000000"/>
              </a:buClr>
              <a:buSzTx/>
              <a:buFont typeface="Arial"/>
              <a:buNone/>
              <a:defRPr sz="4800">
                <a:solidFill>
                  <a:srgbClr val="000000"/>
                </a:solidFill>
              </a:defRPr>
            </a:lvl1pPr>
          </a:lstStyle>
          <a:p>
            <a:pPr lvl="0">
              <a:defRPr sz="1800"/>
            </a:pPr>
            <a:r>
              <a:rPr sz="4800"/>
              <a:t>‘Rectangles lie down’</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188">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118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 grpId="1" build="p" animBg="1" advAuto="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 name="Shape 1190"/>
          <p:cNvSpPr/>
          <p:nvPr/>
        </p:nvSpPr>
        <p:spPr>
          <a:xfrm>
            <a:off x="3959577" y="5645150"/>
            <a:ext cx="8026401" cy="292100"/>
          </a:xfrm>
          <a:prstGeom prst="rect">
            <a:avLst/>
          </a:prstGeom>
          <a:solidFill/>
          <a:ln w="12700">
            <a:solidFill/>
            <a:miter lim="400000"/>
          </a:ln>
        </p:spPr>
        <p:txBody>
          <a:bodyPr lIns="38100" tIns="38100" rIns="38100" bIns="38100" anchor="ctr"/>
          <a:lstStyle/>
          <a:p>
            <a:pPr lvl="0" algn="ctr" defTabSz="546100">
              <a:defRPr sz="3600">
                <a:solidFill>
                  <a:srgbClr val="FFFFFF"/>
                </a:solidFill>
                <a:latin typeface="Futura"/>
                <a:ea typeface="Futura"/>
                <a:cs typeface="Futura"/>
                <a:sym typeface="Futura"/>
              </a:defRPr>
            </a:pPr>
            <a:endParaRPr/>
          </a:p>
        </p:txBody>
      </p:sp>
      <p:sp>
        <p:nvSpPr>
          <p:cNvPr id="1191" name="Shape 1191"/>
          <p:cNvSpPr>
            <a:spLocks noGrp="1"/>
          </p:cNvSpPr>
          <p:nvPr>
            <p:ph type="title"/>
          </p:nvPr>
        </p:nvSpPr>
        <p:spPr>
          <a:prstGeom prst="rect">
            <a:avLst/>
          </a:prstGeom>
          <a:solidFill>
            <a:srgbClr val="7FA6E9"/>
          </a:solidFill>
        </p:spPr>
        <p:txBody>
          <a:bodyPr/>
          <a:lstStyle>
            <a:lvl1pPr>
              <a:defRPr>
                <a:effectLst>
                  <a:outerShdw blurRad="12700" dist="25400" dir="2700000" rotWithShape="0">
                    <a:srgbClr val="000000"/>
                  </a:outerShdw>
                </a:effectLst>
              </a:defRPr>
            </a:lvl1pPr>
          </a:lstStyle>
          <a:p>
            <a:pPr lvl="0">
              <a:defRPr sz="1800">
                <a:solidFill>
                  <a:srgbClr val="000000"/>
                </a:solidFill>
                <a:effectLst/>
              </a:defRPr>
            </a:pPr>
            <a:r>
              <a:rPr sz="7200">
                <a:solidFill>
                  <a:srgbClr val="FFFFFF"/>
                </a:solidFill>
                <a:effectLst>
                  <a:outerShdw blurRad="12700" dist="25400" dir="2700000" rotWithShape="0">
                    <a:srgbClr val="000000"/>
                  </a:outerShdw>
                </a:effectLst>
              </a:rPr>
              <a:t>Learned Misconceptions 3</a:t>
            </a:r>
          </a:p>
        </p:txBody>
      </p:sp>
      <p:sp>
        <p:nvSpPr>
          <p:cNvPr id="1192" name="Shape 1192"/>
          <p:cNvSpPr>
            <a:spLocks noGrp="1"/>
          </p:cNvSpPr>
          <p:nvPr>
            <p:ph type="body" idx="1"/>
          </p:nvPr>
        </p:nvSpPr>
        <p:spPr>
          <a:xfrm>
            <a:off x="1574800" y="1460500"/>
            <a:ext cx="13093700" cy="6235700"/>
          </a:xfrm>
          <a:prstGeom prst="rect">
            <a:avLst/>
          </a:prstGeom>
        </p:spPr>
        <p:txBody>
          <a:bodyPr/>
          <a:lstStyle>
            <a:lvl1pPr marL="0" indent="0">
              <a:buClr>
                <a:srgbClr val="000000"/>
              </a:buClr>
              <a:buSzTx/>
              <a:buFont typeface="Arial"/>
              <a:buNone/>
              <a:defRPr sz="4800">
                <a:solidFill>
                  <a:srgbClr val="000000"/>
                </a:solidFill>
              </a:defRPr>
            </a:lvl1pPr>
          </a:lstStyle>
          <a:p>
            <a:pPr lvl="0">
              <a:defRPr sz="1800"/>
            </a:pPr>
            <a:r>
              <a:rPr sz="4800"/>
              <a:t>‘It’s too thin to be a rectangle. Rectangles are about twice the size of a square’</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192">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119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2" grpId="1" build="p" animBg="1" advAuto="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4" name="Shape 1194"/>
          <p:cNvSpPr/>
          <p:nvPr/>
        </p:nvSpPr>
        <p:spPr>
          <a:xfrm flipH="1">
            <a:off x="3948288" y="4578350"/>
            <a:ext cx="4490157" cy="1663700"/>
          </a:xfrm>
          <a:prstGeom prst="line">
            <a:avLst/>
          </a:prstGeom>
          <a:ln w="12700">
            <a:solidFill/>
            <a:round/>
          </a:ln>
        </p:spPr>
        <p:txBody>
          <a:bodyPr lIns="0" tIns="0" rIns="0" bIns="0"/>
          <a:lstStyle/>
          <a:p>
            <a:pPr lvl="0"/>
            <a:endParaRPr/>
          </a:p>
        </p:txBody>
      </p:sp>
      <p:sp>
        <p:nvSpPr>
          <p:cNvPr id="1195" name="Shape 1195"/>
          <p:cNvSpPr/>
          <p:nvPr/>
        </p:nvSpPr>
        <p:spPr>
          <a:xfrm>
            <a:off x="5730802" y="4809066"/>
            <a:ext cx="416070" cy="7239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marL="52915" marR="52915" algn="ctr" defTabSz="546100">
              <a:buClr>
                <a:srgbClr val="000000"/>
              </a:buClr>
              <a:buFont typeface="Calibri"/>
              <a:defRPr sz="4200" i="1">
                <a:solidFill>
                  <a:srgbClr val="868686"/>
                </a:solidFill>
                <a:latin typeface="Calibri"/>
                <a:ea typeface="Calibri"/>
                <a:cs typeface="Calibri"/>
                <a:sym typeface="Calibri"/>
              </a:defRPr>
            </a:lvl1pPr>
          </a:lstStyle>
          <a:p>
            <a:pPr lvl="0">
              <a:defRPr sz="1800" i="0">
                <a:solidFill>
                  <a:srgbClr val="000000"/>
                </a:solidFill>
              </a:defRPr>
            </a:pPr>
            <a:r>
              <a:rPr sz="4200" i="1">
                <a:solidFill>
                  <a:srgbClr val="868686"/>
                </a:solidFill>
              </a:rPr>
              <a:t>a</a:t>
            </a:r>
          </a:p>
        </p:txBody>
      </p:sp>
      <p:sp>
        <p:nvSpPr>
          <p:cNvPr id="1196" name="Shape 1196"/>
          <p:cNvSpPr/>
          <p:nvPr/>
        </p:nvSpPr>
        <p:spPr>
          <a:xfrm flipH="1">
            <a:off x="5187244" y="5187950"/>
            <a:ext cx="4490157" cy="1663700"/>
          </a:xfrm>
          <a:prstGeom prst="line">
            <a:avLst/>
          </a:prstGeom>
          <a:ln w="12700">
            <a:solidFill/>
            <a:round/>
          </a:ln>
        </p:spPr>
        <p:txBody>
          <a:bodyPr lIns="0" tIns="0" rIns="0" bIns="0"/>
          <a:lstStyle/>
          <a:p>
            <a:pPr lvl="0"/>
            <a:endParaRPr/>
          </a:p>
        </p:txBody>
      </p:sp>
      <p:sp>
        <p:nvSpPr>
          <p:cNvPr id="1197" name="Shape 1197"/>
          <p:cNvSpPr/>
          <p:nvPr/>
        </p:nvSpPr>
        <p:spPr>
          <a:xfrm>
            <a:off x="6975402" y="5418666"/>
            <a:ext cx="416070" cy="7239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marL="52915" marR="52915" algn="ctr" defTabSz="546100">
              <a:buClr>
                <a:srgbClr val="000000"/>
              </a:buClr>
              <a:buFont typeface="Calibri"/>
              <a:defRPr sz="4200" i="1">
                <a:solidFill>
                  <a:srgbClr val="868686"/>
                </a:solidFill>
                <a:latin typeface="Calibri"/>
                <a:ea typeface="Calibri"/>
                <a:cs typeface="Calibri"/>
                <a:sym typeface="Calibri"/>
              </a:defRPr>
            </a:lvl1pPr>
          </a:lstStyle>
          <a:p>
            <a:pPr lvl="0">
              <a:defRPr sz="1800" i="0">
                <a:solidFill>
                  <a:srgbClr val="000000"/>
                </a:solidFill>
              </a:defRPr>
            </a:pPr>
            <a:r>
              <a:rPr sz="4200" i="1">
                <a:solidFill>
                  <a:srgbClr val="868686"/>
                </a:solidFill>
              </a:rPr>
              <a:t>b</a:t>
            </a:r>
          </a:p>
        </p:txBody>
      </p:sp>
      <p:sp>
        <p:nvSpPr>
          <p:cNvPr id="1198" name="Shape 1198"/>
          <p:cNvSpPr/>
          <p:nvPr/>
        </p:nvSpPr>
        <p:spPr>
          <a:xfrm flipH="1">
            <a:off x="6426200" y="5797550"/>
            <a:ext cx="4487334" cy="1663700"/>
          </a:xfrm>
          <a:prstGeom prst="line">
            <a:avLst/>
          </a:prstGeom>
          <a:ln w="12700">
            <a:solidFill/>
            <a:round/>
          </a:ln>
        </p:spPr>
        <p:txBody>
          <a:bodyPr lIns="0" tIns="0" rIns="0" bIns="0"/>
          <a:lstStyle/>
          <a:p>
            <a:pPr lvl="0"/>
            <a:endParaRPr/>
          </a:p>
        </p:txBody>
      </p:sp>
      <p:sp>
        <p:nvSpPr>
          <p:cNvPr id="1199" name="Shape 1199"/>
          <p:cNvSpPr/>
          <p:nvPr/>
        </p:nvSpPr>
        <p:spPr>
          <a:xfrm>
            <a:off x="8205079" y="6028266"/>
            <a:ext cx="363719" cy="7239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marL="52915" marR="52915" algn="ctr" defTabSz="546100">
              <a:buClr>
                <a:srgbClr val="000000"/>
              </a:buClr>
              <a:buFont typeface="Calibri"/>
              <a:defRPr sz="4200" i="1">
                <a:solidFill>
                  <a:srgbClr val="868686"/>
                </a:solidFill>
                <a:latin typeface="Calibri"/>
                <a:ea typeface="Calibri"/>
                <a:cs typeface="Calibri"/>
                <a:sym typeface="Calibri"/>
              </a:defRPr>
            </a:lvl1pPr>
          </a:lstStyle>
          <a:p>
            <a:pPr lvl="0">
              <a:defRPr sz="1800" i="0">
                <a:solidFill>
                  <a:srgbClr val="000000"/>
                </a:solidFill>
              </a:defRPr>
            </a:pPr>
            <a:r>
              <a:rPr sz="4200" i="1">
                <a:solidFill>
                  <a:srgbClr val="868686"/>
                </a:solidFill>
              </a:rPr>
              <a:t>c</a:t>
            </a:r>
          </a:p>
        </p:txBody>
      </p:sp>
      <p:sp>
        <p:nvSpPr>
          <p:cNvPr id="1200" name="Shape 1200"/>
          <p:cNvSpPr>
            <a:spLocks noGrp="1"/>
          </p:cNvSpPr>
          <p:nvPr>
            <p:ph type="title"/>
          </p:nvPr>
        </p:nvSpPr>
        <p:spPr>
          <a:prstGeom prst="rect">
            <a:avLst/>
          </a:prstGeom>
          <a:solidFill>
            <a:srgbClr val="7FA6E9"/>
          </a:solidFill>
        </p:spPr>
        <p:txBody>
          <a:bodyPr/>
          <a:lstStyle>
            <a:lvl1pPr>
              <a:defRPr>
                <a:effectLst>
                  <a:outerShdw blurRad="12700" dist="25400" dir="2700000" rotWithShape="0">
                    <a:srgbClr val="000000"/>
                  </a:outerShdw>
                </a:effectLst>
              </a:defRPr>
            </a:lvl1pPr>
          </a:lstStyle>
          <a:p>
            <a:pPr lvl="0">
              <a:defRPr sz="1800">
                <a:solidFill>
                  <a:srgbClr val="000000"/>
                </a:solidFill>
                <a:effectLst/>
              </a:defRPr>
            </a:pPr>
            <a:r>
              <a:rPr sz="7200">
                <a:solidFill>
                  <a:srgbClr val="FFFFFF"/>
                </a:solidFill>
                <a:effectLst>
                  <a:outerShdw blurRad="12700" dist="25400" dir="2700000" rotWithShape="0">
                    <a:srgbClr val="000000"/>
                  </a:outerShdw>
                </a:effectLst>
              </a:rPr>
              <a:t>Learned Misconceptions 4</a:t>
            </a:r>
          </a:p>
        </p:txBody>
      </p:sp>
      <p:sp>
        <p:nvSpPr>
          <p:cNvPr id="1201" name="Shape 1201"/>
          <p:cNvSpPr>
            <a:spLocks noGrp="1"/>
          </p:cNvSpPr>
          <p:nvPr>
            <p:ph type="body" idx="1"/>
          </p:nvPr>
        </p:nvSpPr>
        <p:spPr>
          <a:xfrm>
            <a:off x="1574800" y="2146300"/>
            <a:ext cx="14135100" cy="1892300"/>
          </a:xfrm>
          <a:prstGeom prst="rect">
            <a:avLst/>
          </a:prstGeom>
        </p:spPr>
        <p:txBody>
          <a:bodyPr/>
          <a:lstStyle>
            <a:lvl1pPr marL="0" indent="0">
              <a:buClr>
                <a:srgbClr val="000000"/>
              </a:buClr>
              <a:buSzTx/>
              <a:buFont typeface="Arial"/>
              <a:buNone/>
              <a:defRPr sz="4800">
                <a:solidFill>
                  <a:srgbClr val="000000"/>
                </a:solidFill>
              </a:defRPr>
            </a:lvl1pPr>
          </a:lstStyle>
          <a:p>
            <a:pPr lvl="0">
              <a:defRPr sz="1800"/>
            </a:pPr>
            <a:r>
              <a:rPr sz="4800"/>
              <a:t>‘a is not parallel to c because b is in the way’</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01">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120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1" grpId="1" build="p" animBg="1" advAuto="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3" name="Shape 1203"/>
          <p:cNvSpPr/>
          <p:nvPr/>
        </p:nvSpPr>
        <p:spPr>
          <a:xfrm flipH="1">
            <a:off x="3637844" y="4578350"/>
            <a:ext cx="5422901" cy="2654300"/>
          </a:xfrm>
          <a:prstGeom prst="line">
            <a:avLst/>
          </a:prstGeom>
          <a:ln w="12700">
            <a:solidFill/>
            <a:round/>
          </a:ln>
        </p:spPr>
        <p:txBody>
          <a:bodyPr lIns="0" tIns="0" rIns="0" bIns="0"/>
          <a:lstStyle/>
          <a:p>
            <a:pPr lvl="0"/>
            <a:endParaRPr/>
          </a:p>
        </p:txBody>
      </p:sp>
      <p:sp>
        <p:nvSpPr>
          <p:cNvPr id="1204" name="Shape 1204"/>
          <p:cNvSpPr/>
          <p:nvPr/>
        </p:nvSpPr>
        <p:spPr>
          <a:xfrm flipH="1">
            <a:off x="5805311" y="5797550"/>
            <a:ext cx="3561645" cy="1739900"/>
          </a:xfrm>
          <a:prstGeom prst="line">
            <a:avLst/>
          </a:prstGeom>
          <a:ln w="12700">
            <a:solidFill/>
            <a:round/>
          </a:ln>
        </p:spPr>
        <p:txBody>
          <a:bodyPr lIns="0" tIns="0" rIns="0" bIns="0"/>
          <a:lstStyle/>
          <a:p>
            <a:pPr lvl="0"/>
            <a:endParaRPr/>
          </a:p>
        </p:txBody>
      </p:sp>
      <p:sp>
        <p:nvSpPr>
          <p:cNvPr id="1205" name="Shape 1205"/>
          <p:cNvSpPr>
            <a:spLocks noGrp="1"/>
          </p:cNvSpPr>
          <p:nvPr>
            <p:ph type="title"/>
          </p:nvPr>
        </p:nvSpPr>
        <p:spPr>
          <a:prstGeom prst="rect">
            <a:avLst/>
          </a:prstGeom>
          <a:solidFill>
            <a:srgbClr val="7FA6E9"/>
          </a:solidFill>
        </p:spPr>
        <p:txBody>
          <a:bodyPr/>
          <a:lstStyle>
            <a:lvl1pPr>
              <a:defRPr>
                <a:effectLst>
                  <a:outerShdw blurRad="12700" dist="25400" dir="2700000" rotWithShape="0">
                    <a:srgbClr val="000000"/>
                  </a:outerShdw>
                </a:effectLst>
              </a:defRPr>
            </a:lvl1pPr>
          </a:lstStyle>
          <a:p>
            <a:pPr lvl="0">
              <a:defRPr sz="1800">
                <a:solidFill>
                  <a:srgbClr val="000000"/>
                </a:solidFill>
                <a:effectLst/>
              </a:defRPr>
            </a:pPr>
            <a:r>
              <a:rPr sz="7200">
                <a:solidFill>
                  <a:srgbClr val="FFFFFF"/>
                </a:solidFill>
                <a:effectLst>
                  <a:outerShdw blurRad="12700" dist="25400" dir="2700000" rotWithShape="0">
                    <a:srgbClr val="000000"/>
                  </a:outerShdw>
                </a:effectLst>
              </a:rPr>
              <a:t>Learned Misconceptions 5</a:t>
            </a:r>
          </a:p>
        </p:txBody>
      </p:sp>
      <p:sp>
        <p:nvSpPr>
          <p:cNvPr id="1206" name="Shape 1206"/>
          <p:cNvSpPr>
            <a:spLocks noGrp="1"/>
          </p:cNvSpPr>
          <p:nvPr>
            <p:ph type="body" idx="1"/>
          </p:nvPr>
        </p:nvSpPr>
        <p:spPr>
          <a:xfrm>
            <a:off x="1574800" y="2146300"/>
            <a:ext cx="13728700" cy="1625600"/>
          </a:xfrm>
          <a:prstGeom prst="rect">
            <a:avLst/>
          </a:prstGeom>
        </p:spPr>
        <p:txBody>
          <a:bodyPr/>
          <a:lstStyle>
            <a:lvl1pPr marL="0" indent="0">
              <a:buClr>
                <a:srgbClr val="000000"/>
              </a:buClr>
              <a:buSzTx/>
              <a:buFont typeface="Arial"/>
              <a:buNone/>
              <a:defRPr sz="4800">
                <a:solidFill>
                  <a:srgbClr val="000000"/>
                </a:solidFill>
              </a:defRPr>
            </a:lvl1pPr>
          </a:lstStyle>
          <a:p>
            <a:pPr lvl="0">
              <a:defRPr sz="1800"/>
            </a:pPr>
            <a:r>
              <a:rPr sz="4800"/>
              <a:t>‘But parallel lines have the same length!’</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06">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120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6" grpId="1" build="p" animBg="1" advAuto="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 name="Shape 1208"/>
          <p:cNvSpPr>
            <a:spLocks noGrp="1"/>
          </p:cNvSpPr>
          <p:nvPr>
            <p:ph type="title"/>
          </p:nvPr>
        </p:nvSpPr>
        <p:spPr>
          <a:xfrm>
            <a:off x="702733" y="154516"/>
            <a:ext cx="14084301" cy="1524001"/>
          </a:xfrm>
          <a:prstGeom prst="rect">
            <a:avLst/>
          </a:prstGeom>
          <a:solidFill>
            <a:srgbClr val="7FA6E9"/>
          </a:solidFill>
        </p:spPr>
        <p:txBody>
          <a:bodyPr>
            <a:normAutofit/>
          </a:bodyPr>
          <a:lstStyle>
            <a:lvl1pPr>
              <a:defRPr>
                <a:effectLst>
                  <a:outerShdw blurRad="12700" dist="25400" dir="2700000" rotWithShape="0">
                    <a:srgbClr val="000000"/>
                  </a:outerShdw>
                </a:effectLst>
              </a:defRPr>
            </a:lvl1pPr>
          </a:lstStyle>
          <a:p>
            <a:pPr lvl="0">
              <a:defRPr sz="1800">
                <a:solidFill>
                  <a:srgbClr val="000000"/>
                </a:solidFill>
                <a:effectLst/>
              </a:defRPr>
            </a:pPr>
            <a:r>
              <a:rPr sz="7200">
                <a:solidFill>
                  <a:srgbClr val="FFFFFF"/>
                </a:solidFill>
                <a:effectLst>
                  <a:outerShdw blurRad="12700" dist="25400" dir="2700000" rotWithShape="0">
                    <a:srgbClr val="000000"/>
                  </a:outerShdw>
                </a:effectLst>
              </a:rPr>
              <a:t>Avoiding Learned Misconceptions</a:t>
            </a:r>
          </a:p>
        </p:txBody>
      </p:sp>
      <p:sp>
        <p:nvSpPr>
          <p:cNvPr id="1209" name="Shape 1209"/>
          <p:cNvSpPr>
            <a:spLocks noGrp="1"/>
          </p:cNvSpPr>
          <p:nvPr>
            <p:ph type="body" idx="1"/>
          </p:nvPr>
        </p:nvSpPr>
        <p:spPr>
          <a:xfrm>
            <a:off x="1219200" y="1625600"/>
            <a:ext cx="13817600" cy="6502400"/>
          </a:xfrm>
          <a:prstGeom prst="rect">
            <a:avLst/>
          </a:prstGeom>
        </p:spPr>
        <p:txBody>
          <a:bodyPr/>
          <a:lstStyle>
            <a:lvl1pPr marL="0" indent="0">
              <a:buClr>
                <a:srgbClr val="000000"/>
              </a:buClr>
              <a:buSzTx/>
              <a:buFont typeface="Arial"/>
              <a:buNone/>
              <a:defRPr sz="4800">
                <a:solidFill>
                  <a:srgbClr val="000000"/>
                </a:solidFill>
              </a:defRPr>
            </a:lvl1pPr>
          </a:lstStyle>
          <a:p>
            <a:pPr lvl="0">
              <a:defRPr sz="1800"/>
            </a:pPr>
            <a:r>
              <a:rPr sz="4800"/>
              <a:t>A systematic attempt to avoid the misconceptions that a teacher knows may arise can be very effective</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09">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120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9" grpId="1" build="p" animBg="1" advAuto="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1" name="Shape 1211"/>
          <p:cNvSpPr>
            <a:spLocks noGrp="1"/>
          </p:cNvSpPr>
          <p:nvPr>
            <p:ph type="title"/>
          </p:nvPr>
        </p:nvSpPr>
        <p:spPr>
          <a:prstGeom prst="rect">
            <a:avLst/>
          </a:prstGeom>
          <a:solidFill>
            <a:srgbClr val="7FA6E9"/>
          </a:solidFill>
        </p:spPr>
        <p:txBody>
          <a:bodyPr/>
          <a:lstStyle>
            <a:lvl1pPr>
              <a:defRPr>
                <a:effectLst>
                  <a:outerShdw blurRad="12700" dist="25400" dir="2700000" rotWithShape="0">
                    <a:srgbClr val="000000"/>
                  </a:outerShdw>
                </a:effectLst>
              </a:defRPr>
            </a:lvl1pPr>
          </a:lstStyle>
          <a:p>
            <a:pPr lvl="0">
              <a:defRPr sz="1800">
                <a:solidFill>
                  <a:srgbClr val="000000"/>
                </a:solidFill>
                <a:effectLst/>
              </a:defRPr>
            </a:pPr>
            <a:r>
              <a:rPr sz="7200">
                <a:solidFill>
                  <a:srgbClr val="FFFFFF"/>
                </a:solidFill>
                <a:effectLst>
                  <a:outerShdw blurRad="12700" dist="25400" dir="2700000" rotWithShape="0">
                    <a:srgbClr val="000000"/>
                  </a:outerShdw>
                </a:effectLst>
              </a:rPr>
              <a:t>Things to watch for … (I)</a:t>
            </a:r>
          </a:p>
        </p:txBody>
      </p:sp>
      <p:pic>
        <p:nvPicPr>
          <p:cNvPr id="1212" name="image.jpg"/>
          <p:cNvPicPr/>
          <p:nvPr/>
        </p:nvPicPr>
        <p:blipFill>
          <a:blip r:embed="rId2">
            <a:extLst/>
          </a:blip>
          <a:stretch>
            <a:fillRect/>
          </a:stretch>
        </p:blipFill>
        <p:spPr>
          <a:xfrm>
            <a:off x="3149600" y="2540000"/>
            <a:ext cx="9941984" cy="6007100"/>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4" name="Shape 1214"/>
          <p:cNvSpPr>
            <a:spLocks noGrp="1"/>
          </p:cNvSpPr>
          <p:nvPr>
            <p:ph type="title"/>
          </p:nvPr>
        </p:nvSpPr>
        <p:spPr>
          <a:prstGeom prst="rect">
            <a:avLst/>
          </a:prstGeom>
          <a:solidFill>
            <a:srgbClr val="7FA6E9"/>
          </a:solidFill>
        </p:spPr>
        <p:txBody>
          <a:bodyPr/>
          <a:lstStyle>
            <a:lvl1pPr>
              <a:defRPr>
                <a:effectLst>
                  <a:outerShdw blurRad="12700" dist="25400" dir="2700000" rotWithShape="0">
                    <a:srgbClr val="000000"/>
                  </a:outerShdw>
                </a:effectLst>
              </a:defRPr>
            </a:lvl1pPr>
          </a:lstStyle>
          <a:p>
            <a:pPr lvl="0">
              <a:defRPr sz="1800">
                <a:solidFill>
                  <a:srgbClr val="000000"/>
                </a:solidFill>
                <a:effectLst/>
              </a:defRPr>
            </a:pPr>
            <a:r>
              <a:rPr sz="7200">
                <a:solidFill>
                  <a:srgbClr val="FFFFFF"/>
                </a:solidFill>
                <a:effectLst>
                  <a:outerShdw blurRad="12700" dist="25400" dir="2700000" rotWithShape="0">
                    <a:srgbClr val="000000"/>
                  </a:outerShdw>
                </a:effectLst>
              </a:rPr>
              <a:t>Things to watch for … (I)</a:t>
            </a:r>
          </a:p>
        </p:txBody>
      </p:sp>
      <p:pic>
        <p:nvPicPr>
          <p:cNvPr id="1215" name="image.jpg"/>
          <p:cNvPicPr/>
          <p:nvPr/>
        </p:nvPicPr>
        <p:blipFill>
          <a:blip r:embed="rId2">
            <a:extLst/>
          </a:blip>
          <a:stretch>
            <a:fillRect/>
          </a:stretch>
        </p:blipFill>
        <p:spPr>
          <a:xfrm>
            <a:off x="3149600" y="2540000"/>
            <a:ext cx="9941984" cy="6007100"/>
          </a:xfrm>
          <a:prstGeom prst="rect">
            <a:avLst/>
          </a:prstGeom>
          <a:ln w="12700">
            <a:miter lim="400000"/>
          </a:ln>
        </p:spPr>
      </p:pic>
      <p:sp>
        <p:nvSpPr>
          <p:cNvPr id="1216" name="Shape 1216"/>
          <p:cNvSpPr/>
          <p:nvPr/>
        </p:nvSpPr>
        <p:spPr>
          <a:xfrm>
            <a:off x="702733" y="1661583"/>
            <a:ext cx="4622801" cy="635001"/>
          </a:xfrm>
          <a:prstGeom prst="rect">
            <a:avLst/>
          </a:prstGeom>
          <a:solidFill>
            <a:srgbClr val="FFD300"/>
          </a:solidFill>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defTabSz="546100">
              <a:spcBef>
                <a:spcPts val="1800"/>
              </a:spcBef>
              <a:buClr>
                <a:srgbClr val="000000"/>
              </a:buClr>
              <a:buFont typeface="Times New Roman"/>
              <a:defRPr sz="3400">
                <a:solidFill>
                  <a:srgbClr val="868686"/>
                </a:solidFill>
                <a:latin typeface="Futura"/>
                <a:ea typeface="Futura"/>
                <a:cs typeface="Futura"/>
                <a:sym typeface="Futura"/>
              </a:defRPr>
            </a:lvl1pPr>
          </a:lstStyle>
          <a:p>
            <a:pPr lvl="0">
              <a:defRPr sz="1800">
                <a:solidFill>
                  <a:srgbClr val="000000"/>
                </a:solidFill>
              </a:defRPr>
            </a:pPr>
            <a:r>
              <a:rPr sz="3400">
                <a:solidFill>
                  <a:srgbClr val="868686"/>
                </a:solidFill>
              </a:rPr>
              <a:t>Not “closed” shape</a:t>
            </a:r>
          </a:p>
        </p:txBody>
      </p:sp>
      <p:sp>
        <p:nvSpPr>
          <p:cNvPr id="1217" name="Shape 1217"/>
          <p:cNvSpPr/>
          <p:nvPr/>
        </p:nvSpPr>
        <p:spPr>
          <a:xfrm>
            <a:off x="10817577" y="1756833"/>
            <a:ext cx="4762501" cy="635001"/>
          </a:xfrm>
          <a:prstGeom prst="rect">
            <a:avLst/>
          </a:prstGeom>
          <a:solidFill>
            <a:srgbClr val="FFD300"/>
          </a:solidFill>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defTabSz="546100">
              <a:spcBef>
                <a:spcPts val="1800"/>
              </a:spcBef>
              <a:buClr>
                <a:srgbClr val="000000"/>
              </a:buClr>
              <a:buFont typeface="Times New Roman"/>
              <a:defRPr sz="3400">
                <a:solidFill>
                  <a:srgbClr val="868686"/>
                </a:solidFill>
                <a:latin typeface="Futura"/>
                <a:ea typeface="Futura"/>
                <a:cs typeface="Futura"/>
                <a:sym typeface="Futura"/>
              </a:defRPr>
            </a:lvl1pPr>
          </a:lstStyle>
          <a:p>
            <a:pPr lvl="0">
              <a:defRPr sz="1800">
                <a:solidFill>
                  <a:srgbClr val="000000"/>
                </a:solidFill>
              </a:defRPr>
            </a:pPr>
            <a:r>
              <a:rPr sz="3400">
                <a:solidFill>
                  <a:srgbClr val="868686"/>
                </a:solidFill>
              </a:rPr>
              <a:t>One curved side</a:t>
            </a:r>
          </a:p>
        </p:txBody>
      </p:sp>
      <p:sp>
        <p:nvSpPr>
          <p:cNvPr id="1218" name="Shape 1218"/>
          <p:cNvSpPr/>
          <p:nvPr/>
        </p:nvSpPr>
        <p:spPr>
          <a:xfrm>
            <a:off x="9664700" y="8477250"/>
            <a:ext cx="4762500" cy="635000"/>
          </a:xfrm>
          <a:prstGeom prst="rect">
            <a:avLst/>
          </a:prstGeom>
          <a:solidFill>
            <a:srgbClr val="FFD300"/>
          </a:solidFill>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defTabSz="546100">
              <a:spcBef>
                <a:spcPts val="1800"/>
              </a:spcBef>
              <a:buClr>
                <a:srgbClr val="000000"/>
              </a:buClr>
              <a:buFont typeface="Times New Roman"/>
              <a:defRPr sz="3400">
                <a:solidFill>
                  <a:srgbClr val="868686"/>
                </a:solidFill>
                <a:latin typeface="Futura"/>
                <a:ea typeface="Futura"/>
                <a:cs typeface="Futura"/>
                <a:sym typeface="Futura"/>
              </a:defRPr>
            </a:lvl1pPr>
          </a:lstStyle>
          <a:p>
            <a:pPr lvl="0">
              <a:defRPr sz="1800">
                <a:solidFill>
                  <a:srgbClr val="000000"/>
                </a:solidFill>
              </a:defRPr>
            </a:pPr>
            <a:r>
              <a:rPr sz="3400">
                <a:solidFill>
                  <a:srgbClr val="868686"/>
                </a:solidFill>
              </a:rPr>
              <a:t>Sides not straight</a:t>
            </a:r>
          </a:p>
        </p:txBody>
      </p:sp>
      <p:sp>
        <p:nvSpPr>
          <p:cNvPr id="1219" name="Shape 1219"/>
          <p:cNvSpPr/>
          <p:nvPr/>
        </p:nvSpPr>
        <p:spPr>
          <a:xfrm>
            <a:off x="575733" y="6462183"/>
            <a:ext cx="2578101" cy="635001"/>
          </a:xfrm>
          <a:prstGeom prst="rect">
            <a:avLst/>
          </a:prstGeom>
          <a:solidFill>
            <a:srgbClr val="FFD300"/>
          </a:solidFill>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defTabSz="546100">
              <a:spcBef>
                <a:spcPts val="1800"/>
              </a:spcBef>
              <a:buClr>
                <a:srgbClr val="000000"/>
              </a:buClr>
              <a:buFont typeface="Times New Roman"/>
              <a:defRPr sz="3400">
                <a:solidFill>
                  <a:srgbClr val="868686"/>
                </a:solidFill>
                <a:latin typeface="Futura"/>
                <a:ea typeface="Futura"/>
                <a:cs typeface="Futura"/>
                <a:sym typeface="Futura"/>
              </a:defRPr>
            </a:lvl1pPr>
          </a:lstStyle>
          <a:p>
            <a:pPr lvl="0">
              <a:defRPr sz="1800">
                <a:solidFill>
                  <a:srgbClr val="000000"/>
                </a:solidFill>
              </a:defRPr>
            </a:pPr>
            <a:r>
              <a:rPr sz="3400">
                <a:solidFill>
                  <a:srgbClr val="868686"/>
                </a:solidFill>
              </a:rPr>
              <a:t>3D object</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1" name="Shape 1221"/>
          <p:cNvSpPr>
            <a:spLocks noGrp="1"/>
          </p:cNvSpPr>
          <p:nvPr>
            <p:ph type="title"/>
          </p:nvPr>
        </p:nvSpPr>
        <p:spPr>
          <a:prstGeom prst="rect">
            <a:avLst/>
          </a:prstGeom>
          <a:solidFill>
            <a:srgbClr val="7FA6E9"/>
          </a:solidFill>
        </p:spPr>
        <p:txBody>
          <a:bodyPr/>
          <a:lstStyle>
            <a:lvl1pPr>
              <a:defRPr>
                <a:effectLst>
                  <a:outerShdw blurRad="12700" dist="25400" dir="2700000" rotWithShape="0">
                    <a:srgbClr val="000000"/>
                  </a:outerShdw>
                </a:effectLst>
              </a:defRPr>
            </a:lvl1pPr>
          </a:lstStyle>
          <a:p>
            <a:pPr lvl="0">
              <a:defRPr sz="1800">
                <a:solidFill>
                  <a:srgbClr val="000000"/>
                </a:solidFill>
                <a:effectLst/>
              </a:defRPr>
            </a:pPr>
            <a:r>
              <a:rPr sz="7200">
                <a:solidFill>
                  <a:srgbClr val="FFFFFF"/>
                </a:solidFill>
                <a:effectLst>
                  <a:outerShdw blurRad="12700" dist="25400" dir="2700000" rotWithShape="0">
                    <a:srgbClr val="000000"/>
                  </a:outerShdw>
                </a:effectLst>
              </a:rPr>
              <a:t>Things to watch for … (II)</a:t>
            </a:r>
          </a:p>
        </p:txBody>
      </p:sp>
      <p:pic>
        <p:nvPicPr>
          <p:cNvPr id="1222" name="image.jpg"/>
          <p:cNvPicPr/>
          <p:nvPr/>
        </p:nvPicPr>
        <p:blipFill>
          <a:blip r:embed="rId2">
            <a:extLst/>
          </a:blip>
          <a:stretch>
            <a:fillRect/>
          </a:stretch>
        </p:blipFill>
        <p:spPr>
          <a:xfrm>
            <a:off x="3251200" y="2336800"/>
            <a:ext cx="9840385" cy="6184900"/>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p:nvPr/>
        </p:nvSpPr>
        <p:spPr>
          <a:xfrm>
            <a:off x="127000" y="2108200"/>
            <a:ext cx="16002000" cy="800100"/>
          </a:xfrm>
          <a:prstGeom prst="rect">
            <a:avLst/>
          </a:prstGeom>
          <a:solidFill>
            <a:srgbClr val="2AA1C0"/>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4400">
                <a:solidFill>
                  <a:srgbClr val="FFFFFF"/>
                </a:solidFill>
                <a:latin typeface="+mj-lt"/>
                <a:ea typeface="+mj-ea"/>
                <a:cs typeface="+mj-cs"/>
                <a:sym typeface="Gill Sans"/>
              </a:defRPr>
            </a:lvl1pPr>
          </a:lstStyle>
          <a:p>
            <a:pPr lvl="0">
              <a:defRPr sz="1800">
                <a:solidFill>
                  <a:srgbClr val="000000"/>
                </a:solidFill>
              </a:defRPr>
            </a:pPr>
            <a:r>
              <a:rPr sz="4400">
                <a:solidFill>
                  <a:srgbClr val="FFFFFF"/>
                </a:solidFill>
              </a:rPr>
              <a:t>Why teach it?</a:t>
            </a:r>
          </a:p>
        </p:txBody>
      </p:sp>
      <p:sp>
        <p:nvSpPr>
          <p:cNvPr id="285" name="Shape 285"/>
          <p:cNvSpPr>
            <a:spLocks noGrp="1"/>
          </p:cNvSpPr>
          <p:nvPr>
            <p:ph type="title"/>
          </p:nvPr>
        </p:nvSpPr>
        <p:spPr>
          <a:xfrm>
            <a:off x="127000" y="63500"/>
            <a:ext cx="16002000" cy="1981200"/>
          </a:xfrm>
          <a:prstGeom prst="rect">
            <a:avLst/>
          </a:prstGeom>
          <a:solidFill>
            <a:srgbClr val="A82D38"/>
          </a:solidFill>
        </p:spPr>
        <p:txBody>
          <a:bodyPr lIns="0" tIns="0" rIns="0" bIns="0"/>
          <a:lstStyle>
            <a:lvl1pPr>
              <a:defRPr sz="6600">
                <a:solidFill>
                  <a:srgbClr val="FFFFFF"/>
                </a:solidFill>
              </a:defRPr>
            </a:lvl1pPr>
          </a:lstStyle>
          <a:p>
            <a:pPr lvl="0">
              <a:defRPr sz="1800">
                <a:solidFill>
                  <a:srgbClr val="000000"/>
                </a:solidFill>
              </a:defRPr>
            </a:pPr>
            <a:r>
              <a:rPr sz="6600">
                <a:solidFill>
                  <a:srgbClr val="FFFFFF"/>
                </a:solidFill>
              </a:rPr>
              <a:t>Geometry</a:t>
            </a:r>
          </a:p>
        </p:txBody>
      </p:sp>
      <p:sp>
        <p:nvSpPr>
          <p:cNvPr id="286" name="Shape 286"/>
          <p:cNvSpPr>
            <a:spLocks noGrp="1"/>
          </p:cNvSpPr>
          <p:nvPr>
            <p:ph type="body" idx="1"/>
          </p:nvPr>
        </p:nvSpPr>
        <p:spPr>
          <a:xfrm>
            <a:off x="0" y="2971800"/>
            <a:ext cx="16052800" cy="5994400"/>
          </a:xfrm>
          <a:prstGeom prst="rect">
            <a:avLst/>
          </a:prstGeom>
        </p:spPr>
        <p:txBody>
          <a:bodyPr/>
          <a:lstStyle/>
          <a:p>
            <a:pPr marL="0" lvl="0" indent="0">
              <a:buSzTx/>
              <a:buNone/>
              <a:defRPr sz="1800"/>
            </a:pPr>
            <a:r>
              <a:rPr sz="4400"/>
              <a:t>Just as arithmetic has numbers as its basic object of study, so points, lines and circles are the basic building blocks of plane geometry.</a:t>
            </a:r>
          </a:p>
          <a:p>
            <a:pPr marL="0" lvl="0" indent="0">
              <a:buSzTx/>
              <a:buNone/>
              <a:defRPr sz="1800"/>
            </a:pPr>
            <a:r>
              <a:rPr sz="4400"/>
              <a:t>Geometry gives an opportunity for students to develop their geometric intuition, which has applications in many areas of life, and also to learn how to construct logical arguments and make deductions in a setting which is, for the most part, independent of number.</a:t>
            </a:r>
          </a:p>
        </p:txBody>
      </p:sp>
      <p:pic>
        <p:nvPicPr>
          <p:cNvPr id="287" name="Screen shot 2010-04-29 at 4.49.46 PM.png"/>
          <p:cNvPicPr/>
          <p:nvPr/>
        </p:nvPicPr>
        <p:blipFill>
          <a:blip r:embed="rId2">
            <a:extLst/>
          </a:blip>
          <a:stretch>
            <a:fillRect/>
          </a:stretch>
        </p:blipFill>
        <p:spPr>
          <a:xfrm>
            <a:off x="15671800" y="-1257300"/>
            <a:ext cx="3073400" cy="2060846"/>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4" name="Shape 1224"/>
          <p:cNvSpPr>
            <a:spLocks noGrp="1"/>
          </p:cNvSpPr>
          <p:nvPr>
            <p:ph type="title"/>
          </p:nvPr>
        </p:nvSpPr>
        <p:spPr>
          <a:prstGeom prst="rect">
            <a:avLst/>
          </a:prstGeom>
          <a:solidFill>
            <a:srgbClr val="7FA6E9"/>
          </a:solidFill>
        </p:spPr>
        <p:txBody>
          <a:bodyPr/>
          <a:lstStyle>
            <a:lvl1pPr>
              <a:defRPr>
                <a:effectLst>
                  <a:outerShdw blurRad="12700" dist="25400" dir="2700000" rotWithShape="0">
                    <a:srgbClr val="000000"/>
                  </a:outerShdw>
                </a:effectLst>
              </a:defRPr>
            </a:lvl1pPr>
          </a:lstStyle>
          <a:p>
            <a:pPr lvl="0">
              <a:defRPr sz="1800">
                <a:solidFill>
                  <a:srgbClr val="000000"/>
                </a:solidFill>
                <a:effectLst/>
              </a:defRPr>
            </a:pPr>
            <a:r>
              <a:rPr sz="7200">
                <a:solidFill>
                  <a:srgbClr val="FFFFFF"/>
                </a:solidFill>
                <a:effectLst>
                  <a:outerShdw blurRad="12700" dist="25400" dir="2700000" rotWithShape="0">
                    <a:srgbClr val="000000"/>
                  </a:outerShdw>
                </a:effectLst>
              </a:rPr>
              <a:t>Things to watch for … (II)</a:t>
            </a:r>
          </a:p>
        </p:txBody>
      </p:sp>
      <p:pic>
        <p:nvPicPr>
          <p:cNvPr id="1225" name="image.jpg"/>
          <p:cNvPicPr/>
          <p:nvPr/>
        </p:nvPicPr>
        <p:blipFill>
          <a:blip r:embed="rId2">
            <a:extLst/>
          </a:blip>
          <a:stretch>
            <a:fillRect/>
          </a:stretch>
        </p:blipFill>
        <p:spPr>
          <a:xfrm>
            <a:off x="3251200" y="2336800"/>
            <a:ext cx="9840385" cy="6184900"/>
          </a:xfrm>
          <a:prstGeom prst="rect">
            <a:avLst/>
          </a:prstGeom>
          <a:ln w="12700">
            <a:miter lim="400000"/>
          </a:ln>
        </p:spPr>
      </p:pic>
      <p:sp>
        <p:nvSpPr>
          <p:cNvPr id="1226" name="Shape 1226"/>
          <p:cNvSpPr/>
          <p:nvPr/>
        </p:nvSpPr>
        <p:spPr>
          <a:xfrm>
            <a:off x="3392311" y="4635500"/>
            <a:ext cx="4381501" cy="635000"/>
          </a:xfrm>
          <a:prstGeom prst="rect">
            <a:avLst/>
          </a:prstGeom>
          <a:solidFill>
            <a:srgbClr val="FFD300"/>
          </a:solidFill>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defTabSz="546100">
              <a:spcBef>
                <a:spcPts val="1800"/>
              </a:spcBef>
              <a:buClr>
                <a:srgbClr val="000000"/>
              </a:buClr>
              <a:buFont typeface="Times New Roman"/>
              <a:defRPr sz="3400">
                <a:solidFill>
                  <a:srgbClr val="868686"/>
                </a:solidFill>
                <a:latin typeface="Futura"/>
                <a:ea typeface="Futura"/>
                <a:cs typeface="Futura"/>
                <a:sym typeface="Futura"/>
              </a:defRPr>
            </a:lvl1pPr>
          </a:lstStyle>
          <a:p>
            <a:pPr lvl="0">
              <a:defRPr sz="1800">
                <a:solidFill>
                  <a:srgbClr val="000000"/>
                </a:solidFill>
              </a:defRPr>
            </a:pPr>
            <a:r>
              <a:rPr sz="3400">
                <a:solidFill>
                  <a:srgbClr val="868686"/>
                </a:solidFill>
              </a:rPr>
              <a:t>All 3D objects</a:t>
            </a:r>
          </a:p>
        </p:txBody>
      </p:sp>
      <p:sp>
        <p:nvSpPr>
          <p:cNvPr id="1227" name="Shape 1227"/>
          <p:cNvSpPr/>
          <p:nvPr/>
        </p:nvSpPr>
        <p:spPr>
          <a:xfrm>
            <a:off x="7487355" y="8252883"/>
            <a:ext cx="5537201" cy="635001"/>
          </a:xfrm>
          <a:prstGeom prst="rect">
            <a:avLst/>
          </a:prstGeom>
          <a:solidFill>
            <a:srgbClr val="FFD300"/>
          </a:solidFill>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defTabSz="546100">
              <a:spcBef>
                <a:spcPts val="1800"/>
              </a:spcBef>
              <a:buClr>
                <a:srgbClr val="000000"/>
              </a:buClr>
              <a:buFont typeface="Times New Roman"/>
              <a:defRPr sz="3400">
                <a:solidFill>
                  <a:srgbClr val="868686"/>
                </a:solidFill>
                <a:latin typeface="Futura"/>
                <a:ea typeface="Futura"/>
                <a:cs typeface="Futura"/>
                <a:sym typeface="Futura"/>
              </a:defRPr>
            </a:lvl1pPr>
          </a:lstStyle>
          <a:p>
            <a:pPr lvl="0">
              <a:defRPr sz="1800">
                <a:solidFill>
                  <a:srgbClr val="000000"/>
                </a:solidFill>
              </a:defRPr>
            </a:pPr>
            <a:r>
              <a:rPr sz="3400">
                <a:solidFill>
                  <a:srgbClr val="868686"/>
                </a:solidFill>
              </a:rPr>
              <a:t>Focus on angles here?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Pythagoras</a:t>
            </a:r>
            <a:endParaRPr lang="en-AU" dirty="0"/>
          </a:p>
        </p:txBody>
      </p:sp>
      <p:sp>
        <p:nvSpPr>
          <p:cNvPr id="3" name="Text Placeholder 2"/>
          <p:cNvSpPr>
            <a:spLocks noGrp="1"/>
          </p:cNvSpPr>
          <p:nvPr>
            <p:ph type="body" idx="1"/>
          </p:nvPr>
        </p:nvSpPr>
        <p:spPr/>
        <p:txBody>
          <a:bodyPr/>
          <a:lstStyle/>
          <a:p>
            <a:r>
              <a:rPr lang="en-AU" dirty="0" smtClean="0"/>
              <a:t>The Pythagorean Proposition Elisha Scott Loomis</a:t>
            </a:r>
          </a:p>
          <a:p>
            <a:r>
              <a:rPr lang="en-AU" dirty="0" err="1" smtClean="0"/>
              <a:t>Perigal’s</a:t>
            </a:r>
            <a:r>
              <a:rPr lang="en-AU" dirty="0" smtClean="0"/>
              <a:t> Proof: Bill </a:t>
            </a:r>
            <a:r>
              <a:rPr lang="en-AU" dirty="0" err="1" smtClean="0"/>
              <a:t>Casselman</a:t>
            </a:r>
            <a:endParaRPr lang="en-AU" dirty="0"/>
          </a:p>
        </p:txBody>
      </p:sp>
    </p:spTree>
    <p:extLst>
      <p:ext uri="{BB962C8B-B14F-4D97-AF65-F5344CB8AC3E}">
        <p14:creationId xmlns:p14="http://schemas.microsoft.com/office/powerpoint/2010/main" val="80959481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Trigonometry</a:t>
            </a:r>
            <a:endParaRPr lang="en-AU" dirty="0"/>
          </a:p>
        </p:txBody>
      </p:sp>
      <p:sp>
        <p:nvSpPr>
          <p:cNvPr id="3" name="Text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85110676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Proof</a:t>
            </a:r>
            <a:endParaRPr lang="en-AU" dirty="0"/>
          </a:p>
        </p:txBody>
      </p:sp>
      <p:sp>
        <p:nvSpPr>
          <p:cNvPr id="3" name="Text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60633622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Proof: EG Circles</a:t>
            </a:r>
            <a:endParaRPr lang="en-AU" dirty="0"/>
          </a:p>
        </p:txBody>
      </p:sp>
      <p:sp>
        <p:nvSpPr>
          <p:cNvPr id="3" name="Text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95228691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 name="Shape 1229"/>
          <p:cNvSpPr/>
          <p:nvPr/>
        </p:nvSpPr>
        <p:spPr>
          <a:xfrm>
            <a:off x="9258300" y="-571500"/>
            <a:ext cx="6908800" cy="9220200"/>
          </a:xfrm>
          <a:prstGeom prst="rect">
            <a:avLst/>
          </a:prstGeom>
          <a:ln w="12700">
            <a:miter lim="400000"/>
          </a:ln>
          <a:extLst>
            <a:ext uri="{C572A759-6A51-4108-AA02-DFA0A04FC94B}">
              <ma14:wrappingTextBoxFlag xmlns:ma14="http://schemas.microsoft.com/office/mac/drawingml/2011/main" val="1"/>
            </a:ext>
          </a:extLst>
        </p:spPr>
        <p:txBody>
          <a:bodyPr lIns="63500" tIns="63500" rIns="63500" bIns="63500">
            <a:spAutoFit/>
          </a:bodyPr>
          <a:lstStyle/>
          <a:p>
            <a:pPr marL="54186" marR="54186" lvl="0" algn="r" defTabSz="1219200">
              <a:lnSpc>
                <a:spcPct val="90000"/>
              </a:lnSpc>
              <a:spcBef>
                <a:spcPts val="600"/>
              </a:spcBef>
              <a:buClr>
                <a:srgbClr val="000000"/>
              </a:buClr>
              <a:buFont typeface="Arial"/>
              <a:defRPr sz="1800"/>
            </a:pPr>
            <a:r>
              <a:rPr sz="4400">
                <a:uFill>
                  <a:solidFill/>
                </a:uFill>
                <a:latin typeface="+mn-lt"/>
                <a:ea typeface="+mn-ea"/>
                <a:cs typeface="+mn-cs"/>
                <a:sym typeface="Arial"/>
              </a:rPr>
              <a:t>We thought…</a:t>
            </a:r>
          </a:p>
          <a:p>
            <a:pPr marL="54186" marR="54186" lvl="0" algn="r" defTabSz="1219200">
              <a:lnSpc>
                <a:spcPct val="90000"/>
              </a:lnSpc>
              <a:spcBef>
                <a:spcPts val="600"/>
              </a:spcBef>
              <a:buClr>
                <a:srgbClr val="000000"/>
              </a:buClr>
              <a:buFont typeface="Arial"/>
              <a:defRPr sz="1800"/>
            </a:pPr>
            <a:r>
              <a:rPr sz="4400">
                <a:uFill>
                  <a:solidFill/>
                </a:uFill>
                <a:latin typeface="+mn-lt"/>
                <a:ea typeface="+mn-ea"/>
                <a:cs typeface="+mn-cs"/>
                <a:sym typeface="Arial"/>
              </a:rPr>
              <a:t>We said…</a:t>
            </a:r>
          </a:p>
          <a:p>
            <a:pPr marL="54186" marR="54186" lvl="0" algn="r" defTabSz="1219200">
              <a:lnSpc>
                <a:spcPct val="90000"/>
              </a:lnSpc>
              <a:spcBef>
                <a:spcPts val="600"/>
              </a:spcBef>
              <a:buClr>
                <a:srgbClr val="000000"/>
              </a:buClr>
              <a:buFont typeface="Arial"/>
              <a:defRPr sz="1800"/>
            </a:pPr>
            <a:r>
              <a:rPr sz="4400">
                <a:uFill>
                  <a:solidFill/>
                </a:uFill>
                <a:latin typeface="+mn-lt"/>
                <a:ea typeface="+mn-ea"/>
                <a:cs typeface="+mn-cs"/>
                <a:sym typeface="Arial"/>
              </a:rPr>
              <a:t>We wrote…</a:t>
            </a:r>
          </a:p>
          <a:p>
            <a:pPr marL="54186" marR="54186" lvl="0" algn="r" defTabSz="1219200">
              <a:lnSpc>
                <a:spcPct val="90000"/>
              </a:lnSpc>
              <a:spcBef>
                <a:spcPts val="600"/>
              </a:spcBef>
              <a:buClr>
                <a:srgbClr val="000000"/>
              </a:buClr>
              <a:buFont typeface="Arial"/>
              <a:defRPr sz="1800"/>
            </a:pPr>
            <a:r>
              <a:rPr sz="4400">
                <a:uFill>
                  <a:solidFill/>
                </a:uFill>
                <a:latin typeface="+mn-lt"/>
                <a:ea typeface="+mn-ea"/>
                <a:cs typeface="+mn-cs"/>
                <a:sym typeface="Arial"/>
              </a:rPr>
              <a:t>We saw…</a:t>
            </a:r>
          </a:p>
          <a:p>
            <a:pPr marL="54186" marR="54186" lvl="0" algn="r" defTabSz="1219200">
              <a:lnSpc>
                <a:spcPct val="90000"/>
              </a:lnSpc>
              <a:spcBef>
                <a:spcPts val="600"/>
              </a:spcBef>
              <a:buClr>
                <a:srgbClr val="000000"/>
              </a:buClr>
              <a:buFont typeface="Arial"/>
              <a:defRPr sz="1800"/>
            </a:pPr>
            <a:r>
              <a:rPr sz="4400">
                <a:uFill>
                  <a:solidFill/>
                </a:uFill>
                <a:latin typeface="+mn-lt"/>
                <a:ea typeface="+mn-ea"/>
                <a:cs typeface="+mn-cs"/>
                <a:sym typeface="Arial"/>
              </a:rPr>
              <a:t>We heard…</a:t>
            </a:r>
          </a:p>
          <a:p>
            <a:pPr marL="54186" marR="54186" lvl="0" algn="r" defTabSz="1219200">
              <a:lnSpc>
                <a:spcPct val="90000"/>
              </a:lnSpc>
              <a:spcBef>
                <a:spcPts val="600"/>
              </a:spcBef>
              <a:buClr>
                <a:srgbClr val="000000"/>
              </a:buClr>
              <a:buFont typeface="Arial"/>
              <a:defRPr sz="1800"/>
            </a:pPr>
            <a:r>
              <a:rPr sz="4400">
                <a:uFill>
                  <a:solidFill/>
                </a:uFill>
                <a:latin typeface="+mn-lt"/>
                <a:ea typeface="+mn-ea"/>
                <a:cs typeface="+mn-cs"/>
                <a:sym typeface="Arial"/>
              </a:rPr>
              <a:t>We know…</a:t>
            </a:r>
          </a:p>
          <a:p>
            <a:pPr marL="54186" marR="54186" lvl="0" algn="r" defTabSz="1219200">
              <a:lnSpc>
                <a:spcPct val="90000"/>
              </a:lnSpc>
              <a:spcBef>
                <a:spcPts val="600"/>
              </a:spcBef>
              <a:buClr>
                <a:srgbClr val="000000"/>
              </a:buClr>
              <a:buFont typeface="Arial"/>
              <a:defRPr sz="1800"/>
            </a:pPr>
            <a:r>
              <a:rPr sz="4400">
                <a:uFill>
                  <a:solidFill/>
                </a:uFill>
                <a:latin typeface="+mn-lt"/>
                <a:ea typeface="+mn-ea"/>
                <a:cs typeface="+mn-cs"/>
                <a:sym typeface="Arial"/>
              </a:rPr>
              <a:t>We drew…</a:t>
            </a:r>
          </a:p>
          <a:p>
            <a:pPr marL="54186" marR="54186" lvl="0" algn="r" defTabSz="1219200">
              <a:lnSpc>
                <a:spcPct val="90000"/>
              </a:lnSpc>
              <a:spcBef>
                <a:spcPts val="600"/>
              </a:spcBef>
              <a:buClr>
                <a:srgbClr val="000000"/>
              </a:buClr>
              <a:buFont typeface="Arial"/>
              <a:defRPr sz="1800"/>
            </a:pPr>
            <a:r>
              <a:rPr sz="4400">
                <a:uFill>
                  <a:solidFill/>
                </a:uFill>
                <a:latin typeface="+mn-lt"/>
                <a:ea typeface="+mn-ea"/>
                <a:cs typeface="+mn-cs"/>
                <a:sym typeface="Arial"/>
              </a:rPr>
              <a:t>We said…</a:t>
            </a:r>
          </a:p>
          <a:p>
            <a:pPr marL="54186" marR="54186" lvl="0" algn="r" defTabSz="1219200">
              <a:lnSpc>
                <a:spcPct val="90000"/>
              </a:lnSpc>
              <a:spcBef>
                <a:spcPts val="600"/>
              </a:spcBef>
              <a:buClr>
                <a:srgbClr val="000000"/>
              </a:buClr>
              <a:buFont typeface="Arial"/>
              <a:defRPr sz="1800"/>
            </a:pPr>
            <a:r>
              <a:rPr sz="4400">
                <a:uFill>
                  <a:solidFill/>
                </a:uFill>
                <a:latin typeface="+mn-lt"/>
                <a:ea typeface="+mn-ea"/>
                <a:cs typeface="+mn-cs"/>
                <a:sym typeface="Arial"/>
              </a:rPr>
              <a:t>We asked…</a:t>
            </a:r>
          </a:p>
          <a:p>
            <a:pPr marL="54186" marR="54186" lvl="0" algn="r" defTabSz="1219200">
              <a:lnSpc>
                <a:spcPct val="90000"/>
              </a:lnSpc>
              <a:spcBef>
                <a:spcPts val="600"/>
              </a:spcBef>
              <a:buClr>
                <a:srgbClr val="000000"/>
              </a:buClr>
              <a:buFont typeface="Arial"/>
              <a:defRPr sz="1800"/>
            </a:pPr>
            <a:r>
              <a:rPr sz="4400">
                <a:uFill>
                  <a:solidFill/>
                </a:uFill>
                <a:latin typeface="+mn-lt"/>
                <a:ea typeface="+mn-ea"/>
                <a:cs typeface="+mn-cs"/>
                <a:sym typeface="Arial"/>
              </a:rPr>
              <a:t>We felt…</a:t>
            </a:r>
          </a:p>
          <a:p>
            <a:pPr marL="54186" marR="54186" lvl="0" algn="r" defTabSz="1219200">
              <a:lnSpc>
                <a:spcPct val="90000"/>
              </a:lnSpc>
              <a:spcBef>
                <a:spcPts val="600"/>
              </a:spcBef>
              <a:buClr>
                <a:srgbClr val="000000"/>
              </a:buClr>
              <a:buFont typeface="Arial"/>
              <a:defRPr sz="1800"/>
            </a:pPr>
            <a:r>
              <a:rPr sz="4400">
                <a:uFill>
                  <a:solidFill/>
                </a:uFill>
                <a:latin typeface="+mn-lt"/>
                <a:ea typeface="+mn-ea"/>
                <a:cs typeface="+mn-cs"/>
                <a:sym typeface="Arial"/>
              </a:rPr>
              <a:t>We liked…</a:t>
            </a:r>
          </a:p>
          <a:p>
            <a:pPr marL="54186" marR="54186" lvl="0" algn="r" defTabSz="1219200">
              <a:lnSpc>
                <a:spcPct val="90000"/>
              </a:lnSpc>
              <a:spcBef>
                <a:spcPts val="600"/>
              </a:spcBef>
              <a:buClr>
                <a:srgbClr val="000000"/>
              </a:buClr>
              <a:buFont typeface="Arial"/>
              <a:defRPr sz="1800"/>
            </a:pPr>
            <a:r>
              <a:rPr sz="4400">
                <a:uFill>
                  <a:solidFill/>
                </a:uFill>
                <a:latin typeface="+mn-lt"/>
                <a:ea typeface="+mn-ea"/>
                <a:cs typeface="+mn-cs"/>
                <a:sym typeface="Arial"/>
              </a:rPr>
              <a:t>We learnt…</a:t>
            </a:r>
          </a:p>
          <a:p>
            <a:pPr marL="54186" marR="54186" lvl="0" algn="r" defTabSz="1219200">
              <a:lnSpc>
                <a:spcPct val="90000"/>
              </a:lnSpc>
              <a:spcBef>
                <a:spcPts val="600"/>
              </a:spcBef>
              <a:buClr>
                <a:srgbClr val="000000"/>
              </a:buClr>
              <a:buFont typeface="Arial"/>
              <a:defRPr sz="1800"/>
            </a:pPr>
            <a:r>
              <a:rPr sz="4400">
                <a:uFill>
                  <a:solidFill/>
                </a:uFill>
                <a:latin typeface="+mn-lt"/>
                <a:ea typeface="+mn-ea"/>
                <a:cs typeface="+mn-cs"/>
                <a:sym typeface="Arial"/>
              </a:rPr>
              <a:t>We didn’t like…</a:t>
            </a:r>
          </a:p>
          <a:p>
            <a:pPr marL="54186" marR="54186" lvl="0" algn="r" defTabSz="1219200">
              <a:lnSpc>
                <a:spcPct val="90000"/>
              </a:lnSpc>
              <a:spcBef>
                <a:spcPts val="600"/>
              </a:spcBef>
              <a:buClr>
                <a:srgbClr val="000000"/>
              </a:buClr>
              <a:buFont typeface="Arial"/>
              <a:defRPr sz="1800"/>
            </a:pPr>
            <a:r>
              <a:rPr sz="4400">
                <a:uFill>
                  <a:solidFill/>
                </a:uFill>
                <a:latin typeface="+mn-lt"/>
                <a:ea typeface="+mn-ea"/>
                <a:cs typeface="+mn-cs"/>
                <a:sym typeface="Arial"/>
              </a:rPr>
              <a:t>We found out…</a:t>
            </a:r>
          </a:p>
        </p:txBody>
      </p:sp>
      <p:sp>
        <p:nvSpPr>
          <p:cNvPr id="1230" name="Shape 1230"/>
          <p:cNvSpPr/>
          <p:nvPr/>
        </p:nvSpPr>
        <p:spPr>
          <a:xfrm>
            <a:off x="228600" y="0"/>
            <a:ext cx="11976100" cy="9220200"/>
          </a:xfrm>
          <a:prstGeom prst="rect">
            <a:avLst/>
          </a:prstGeom>
          <a:ln w="12700">
            <a:miter lim="400000"/>
          </a:ln>
          <a:extLst>
            <a:ext uri="{C572A759-6A51-4108-AA02-DFA0A04FC94B}">
              <ma14:wrappingTextBoxFlag xmlns:ma14="http://schemas.microsoft.com/office/mac/drawingml/2011/main" val="1"/>
            </a:ext>
          </a:extLst>
        </p:spPr>
        <p:txBody>
          <a:bodyPr lIns="63500" tIns="63500" rIns="63500" bIns="63500">
            <a:spAutoFit/>
          </a:bodyPr>
          <a:lstStyle/>
          <a:p>
            <a:pPr marL="54186" marR="54186" lvl="0" defTabSz="1219200">
              <a:lnSpc>
                <a:spcPct val="90000"/>
              </a:lnSpc>
              <a:spcBef>
                <a:spcPts val="600"/>
              </a:spcBef>
              <a:defRPr sz="1800"/>
            </a:pPr>
            <a:r>
              <a:rPr sz="4400">
                <a:uFill>
                  <a:solidFill/>
                </a:uFill>
                <a:latin typeface="+mn-lt"/>
                <a:ea typeface="+mn-ea"/>
                <a:cs typeface="+mn-cs"/>
                <a:sym typeface="Arial"/>
              </a:rPr>
              <a:t>We already knew… </a:t>
            </a:r>
          </a:p>
          <a:p>
            <a:pPr marL="54186" marR="54186" lvl="0" defTabSz="1219200">
              <a:lnSpc>
                <a:spcPct val="90000"/>
              </a:lnSpc>
              <a:spcBef>
                <a:spcPts val="600"/>
              </a:spcBef>
              <a:defRPr sz="1800"/>
            </a:pPr>
            <a:r>
              <a:rPr sz="4400">
                <a:uFill>
                  <a:solidFill/>
                </a:uFill>
                <a:latin typeface="+mn-lt"/>
                <a:ea typeface="+mn-ea"/>
                <a:cs typeface="+mn-cs"/>
                <a:sym typeface="Arial"/>
              </a:rPr>
              <a:t>We remembered…</a:t>
            </a:r>
          </a:p>
          <a:p>
            <a:pPr marL="54186" marR="54186" lvl="0" defTabSz="1219200">
              <a:lnSpc>
                <a:spcPct val="90000"/>
              </a:lnSpc>
              <a:spcBef>
                <a:spcPts val="600"/>
              </a:spcBef>
              <a:defRPr sz="1800"/>
            </a:pPr>
            <a:r>
              <a:rPr sz="4400">
                <a:uFill>
                  <a:solidFill/>
                </a:uFill>
                <a:latin typeface="+mn-lt"/>
                <a:ea typeface="+mn-ea"/>
                <a:cs typeface="+mn-cs"/>
                <a:sym typeface="Arial"/>
              </a:rPr>
              <a:t>We used equipment…</a:t>
            </a:r>
          </a:p>
          <a:p>
            <a:pPr marL="54186" marR="54186" lvl="0" defTabSz="1219200">
              <a:lnSpc>
                <a:spcPct val="90000"/>
              </a:lnSpc>
              <a:spcBef>
                <a:spcPts val="600"/>
              </a:spcBef>
              <a:defRPr sz="1800"/>
            </a:pPr>
            <a:r>
              <a:rPr sz="4400">
                <a:uFill>
                  <a:solidFill/>
                </a:uFill>
                <a:latin typeface="+mn-lt"/>
                <a:ea typeface="+mn-ea"/>
                <a:cs typeface="+mn-cs"/>
                <a:sym typeface="Arial"/>
              </a:rPr>
              <a:t>We need to find out…</a:t>
            </a:r>
          </a:p>
          <a:p>
            <a:pPr marL="54186" marR="54186" lvl="0" defTabSz="1219200">
              <a:lnSpc>
                <a:spcPct val="90000"/>
              </a:lnSpc>
              <a:spcBef>
                <a:spcPts val="600"/>
              </a:spcBef>
              <a:defRPr sz="1800"/>
            </a:pPr>
            <a:r>
              <a:rPr sz="4400">
                <a:uFill>
                  <a:solidFill/>
                </a:uFill>
                <a:latin typeface="+mn-lt"/>
                <a:ea typeface="+mn-ea"/>
                <a:cs typeface="+mn-cs"/>
                <a:sym typeface="Arial"/>
              </a:rPr>
              <a:t>It was interesting when…</a:t>
            </a:r>
          </a:p>
          <a:p>
            <a:pPr marL="54186" marR="54186" lvl="0" defTabSz="1219200">
              <a:lnSpc>
                <a:spcPct val="90000"/>
              </a:lnSpc>
              <a:spcBef>
                <a:spcPts val="600"/>
              </a:spcBef>
              <a:defRPr sz="1800"/>
            </a:pPr>
            <a:r>
              <a:rPr sz="4400">
                <a:uFill>
                  <a:solidFill/>
                </a:uFill>
                <a:latin typeface="+mn-lt"/>
                <a:ea typeface="+mn-ea"/>
                <a:cs typeface="+mn-cs"/>
                <a:sym typeface="Arial"/>
              </a:rPr>
              <a:t>The tricky bit was…</a:t>
            </a:r>
          </a:p>
          <a:p>
            <a:pPr marL="54186" marR="54186" lvl="0" defTabSz="1219200">
              <a:lnSpc>
                <a:spcPct val="90000"/>
              </a:lnSpc>
              <a:spcBef>
                <a:spcPts val="600"/>
              </a:spcBef>
              <a:defRPr sz="1800"/>
            </a:pPr>
            <a:r>
              <a:rPr sz="4400">
                <a:uFill>
                  <a:solidFill/>
                </a:uFill>
                <a:latin typeface="+mn-lt"/>
                <a:ea typeface="+mn-ea"/>
                <a:cs typeface="+mn-cs"/>
                <a:sym typeface="Arial"/>
              </a:rPr>
              <a:t>We didn’t know that…</a:t>
            </a:r>
          </a:p>
          <a:p>
            <a:pPr marL="54186" marR="54186" lvl="0" defTabSz="1219200">
              <a:lnSpc>
                <a:spcPct val="90000"/>
              </a:lnSpc>
              <a:spcBef>
                <a:spcPts val="600"/>
              </a:spcBef>
              <a:defRPr sz="1800"/>
            </a:pPr>
            <a:r>
              <a:rPr sz="4400">
                <a:uFill>
                  <a:solidFill/>
                </a:uFill>
                <a:latin typeface="+mn-lt"/>
                <a:ea typeface="+mn-ea"/>
                <a:cs typeface="+mn-cs"/>
                <a:sym typeface="Arial"/>
              </a:rPr>
              <a:t>It was cool when…</a:t>
            </a:r>
          </a:p>
          <a:p>
            <a:pPr marL="54186" marR="54186" lvl="0" defTabSz="1219200">
              <a:lnSpc>
                <a:spcPct val="90000"/>
              </a:lnSpc>
              <a:spcBef>
                <a:spcPts val="600"/>
              </a:spcBef>
              <a:defRPr sz="1800"/>
            </a:pPr>
            <a:r>
              <a:rPr sz="4400">
                <a:uFill>
                  <a:solidFill/>
                </a:uFill>
                <a:latin typeface="+mn-lt"/>
                <a:ea typeface="+mn-ea"/>
                <a:cs typeface="+mn-cs"/>
                <a:sym typeface="Arial"/>
              </a:rPr>
              <a:t>The important thing to remember is…</a:t>
            </a:r>
          </a:p>
          <a:p>
            <a:pPr marL="54186" marR="54186" lvl="0" defTabSz="1219200">
              <a:lnSpc>
                <a:spcPct val="90000"/>
              </a:lnSpc>
              <a:spcBef>
                <a:spcPts val="600"/>
              </a:spcBef>
              <a:defRPr sz="1800"/>
            </a:pPr>
            <a:r>
              <a:rPr sz="4400">
                <a:uFill>
                  <a:solidFill/>
                </a:uFill>
                <a:latin typeface="+mn-lt"/>
                <a:ea typeface="+mn-ea"/>
                <a:cs typeface="+mn-cs"/>
                <a:sym typeface="Arial"/>
              </a:rPr>
              <a:t>A new word we learnt was…</a:t>
            </a:r>
          </a:p>
          <a:p>
            <a:pPr marL="54186" marR="54186" lvl="0" defTabSz="1219200">
              <a:lnSpc>
                <a:spcPct val="90000"/>
              </a:lnSpc>
              <a:spcBef>
                <a:spcPts val="600"/>
              </a:spcBef>
              <a:defRPr sz="1800"/>
            </a:pPr>
            <a:r>
              <a:rPr sz="4400">
                <a:uFill>
                  <a:solidFill/>
                </a:uFill>
                <a:latin typeface="+mn-lt"/>
                <a:ea typeface="+mn-ea"/>
                <a:cs typeface="+mn-cs"/>
                <a:sym typeface="Arial"/>
              </a:rPr>
              <a:t>Our group worked well when…</a:t>
            </a:r>
          </a:p>
          <a:p>
            <a:pPr marL="54186" marR="54186" lvl="0" defTabSz="1219200">
              <a:lnSpc>
                <a:spcPct val="90000"/>
              </a:lnSpc>
              <a:spcBef>
                <a:spcPts val="600"/>
              </a:spcBef>
              <a:defRPr sz="1800"/>
            </a:pPr>
            <a:r>
              <a:rPr sz="4400">
                <a:uFill>
                  <a:solidFill/>
                </a:uFill>
                <a:latin typeface="+mn-lt"/>
                <a:ea typeface="+mn-ea"/>
                <a:cs typeface="+mn-cs"/>
                <a:sym typeface="Arial"/>
              </a:rPr>
              <a:t>We discovered…</a:t>
            </a:r>
          </a:p>
          <a:p>
            <a:pPr marL="54186" marR="54186" lvl="0" defTabSz="1219200">
              <a:lnSpc>
                <a:spcPct val="90000"/>
              </a:lnSpc>
              <a:spcBef>
                <a:spcPts val="600"/>
              </a:spcBef>
              <a:defRPr sz="1800"/>
            </a:pPr>
            <a:r>
              <a:rPr sz="4400">
                <a:uFill>
                  <a:solidFill/>
                </a:uFill>
                <a:latin typeface="+mn-lt"/>
                <a:ea typeface="+mn-ea"/>
                <a:cs typeface="+mn-cs"/>
                <a:sym typeface="Arial"/>
              </a:rPr>
              <a:t>Congratulations to…</a:t>
            </a:r>
          </a:p>
          <a:p>
            <a:pPr marL="54186" marR="54186" lvl="0" defTabSz="1219200">
              <a:lnSpc>
                <a:spcPct val="90000"/>
              </a:lnSpc>
              <a:spcBef>
                <a:spcPts val="600"/>
              </a:spcBef>
              <a:defRPr sz="1800"/>
            </a:pPr>
            <a:r>
              <a:rPr sz="4400">
                <a:uFill>
                  <a:solidFill/>
                </a:uFill>
                <a:latin typeface="+mn-lt"/>
                <a:ea typeface="+mn-ea"/>
                <a:cs typeface="+mn-cs"/>
                <a:sym typeface="Arial"/>
              </a:rPr>
              <a:t>The strategy we used was…</a:t>
            </a:r>
          </a:p>
        </p:txBody>
      </p:sp>
      <p:pic>
        <p:nvPicPr>
          <p:cNvPr id="1231" name="smartowl.png"/>
          <p:cNvPicPr/>
          <p:nvPr/>
        </p:nvPicPr>
        <p:blipFill>
          <a:blip r:embed="rId2">
            <a:extLst/>
          </a:blip>
          <a:stretch>
            <a:fillRect/>
          </a:stretch>
        </p:blipFill>
        <p:spPr>
          <a:xfrm>
            <a:off x="9687983" y="3390900"/>
            <a:ext cx="2961218" cy="3657601"/>
          </a:xfrm>
          <a:prstGeom prst="rect">
            <a:avLst/>
          </a:prstGeom>
          <a:ln w="12700">
            <a:miter lim="400000"/>
          </a:ln>
        </p:spPr>
      </p:pic>
      <p:grpSp>
        <p:nvGrpSpPr>
          <p:cNvPr id="1234" name="Group 1234"/>
          <p:cNvGrpSpPr/>
          <p:nvPr/>
        </p:nvGrpSpPr>
        <p:grpSpPr>
          <a:xfrm>
            <a:off x="6845299" y="546100"/>
            <a:ext cx="6100751" cy="3267006"/>
            <a:chOff x="0" y="0"/>
            <a:chExt cx="6100749" cy="3267005"/>
          </a:xfrm>
        </p:grpSpPr>
        <p:sp>
          <p:nvSpPr>
            <p:cNvPr id="1232" name="Shape 1232"/>
            <p:cNvSpPr/>
            <p:nvPr/>
          </p:nvSpPr>
          <p:spPr>
            <a:xfrm>
              <a:off x="-1" y="0"/>
              <a:ext cx="6100751" cy="3267006"/>
            </a:xfrm>
            <a:custGeom>
              <a:avLst/>
              <a:gdLst/>
              <a:ahLst/>
              <a:cxnLst>
                <a:cxn ang="0">
                  <a:pos x="wd2" y="hd2"/>
                </a:cxn>
                <a:cxn ang="5400000">
                  <a:pos x="wd2" y="hd2"/>
                </a:cxn>
                <a:cxn ang="10800000">
                  <a:pos x="wd2" y="hd2"/>
                </a:cxn>
                <a:cxn ang="16200000">
                  <a:pos x="wd2" y="hd2"/>
                </a:cxn>
              </a:cxnLst>
              <a:rect l="0" t="0" r="r" b="b"/>
              <a:pathLst>
                <a:path w="20918" h="21329" extrusionOk="0">
                  <a:moveTo>
                    <a:pt x="9803" y="16571"/>
                  </a:moveTo>
                  <a:cubicBezTo>
                    <a:pt x="4039" y="16284"/>
                    <a:pt x="-341" y="12345"/>
                    <a:pt x="21" y="7774"/>
                  </a:cubicBezTo>
                  <a:cubicBezTo>
                    <a:pt x="383" y="3202"/>
                    <a:pt x="5350" y="-271"/>
                    <a:pt x="11115" y="16"/>
                  </a:cubicBezTo>
                  <a:cubicBezTo>
                    <a:pt x="16879" y="303"/>
                    <a:pt x="21259" y="4242"/>
                    <a:pt x="20897" y="8814"/>
                  </a:cubicBezTo>
                  <a:cubicBezTo>
                    <a:pt x="20630" y="12188"/>
                    <a:pt x="17806" y="15096"/>
                    <a:pt x="13760" y="16164"/>
                  </a:cubicBezTo>
                  <a:lnTo>
                    <a:pt x="12594" y="21329"/>
                  </a:lnTo>
                  <a:close/>
                </a:path>
              </a:pathLst>
            </a:custGeom>
            <a:solidFill>
              <a:srgbClr val="000000"/>
            </a:solidFill>
            <a:ln w="12700" cap="flat">
              <a:solidFill>
                <a:srgbClr val="000000"/>
              </a:solidFill>
              <a:prstDash val="solid"/>
              <a:round/>
            </a:ln>
            <a:effectLst/>
          </p:spPr>
          <p:txBody>
            <a:bodyPr wrap="square" lIns="63500" tIns="63500" rIns="63500" bIns="63500" numCol="1" anchor="ctr">
              <a:noAutofit/>
            </a:bodyPr>
            <a:lstStyle/>
            <a:p>
              <a:pPr marL="54186" marR="54186" lvl="0" defTabSz="1219200">
                <a:defRPr sz="3200">
                  <a:uFill>
                    <a:solidFill/>
                  </a:uFill>
                  <a:latin typeface="+mn-lt"/>
                  <a:ea typeface="+mn-ea"/>
                  <a:cs typeface="+mn-cs"/>
                  <a:sym typeface="Arial"/>
                </a:defRPr>
              </a:pPr>
              <a:endParaRPr/>
            </a:p>
          </p:txBody>
        </p:sp>
        <p:sp>
          <p:nvSpPr>
            <p:cNvPr id="1233" name="Shape 1233"/>
            <p:cNvSpPr/>
            <p:nvPr/>
          </p:nvSpPr>
          <p:spPr>
            <a:xfrm>
              <a:off x="889103" y="371988"/>
              <a:ext cx="4318001" cy="177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marL="53265" marR="53265" algn="ctr" defTabSz="1219200">
                <a:defRPr sz="5800">
                  <a:solidFill>
                    <a:srgbClr val="FFFFFF"/>
                  </a:solidFill>
                  <a:uFill>
                    <a:solidFill>
                      <a:srgbClr val="FFFFFF"/>
                    </a:solidFill>
                  </a:uFill>
                  <a:latin typeface="+mn-lt"/>
                  <a:ea typeface="+mn-ea"/>
                  <a:cs typeface="+mn-cs"/>
                  <a:sym typeface="Arial"/>
                </a:defRPr>
              </a:lvl1pPr>
            </a:lstStyle>
            <a:p>
              <a:pPr lvl="0">
                <a:defRPr sz="1800">
                  <a:solidFill>
                    <a:srgbClr val="000000"/>
                  </a:solidFill>
                  <a:uFillTx/>
                </a:defRPr>
              </a:pPr>
              <a:r>
                <a:rPr sz="5800">
                  <a:solidFill>
                    <a:srgbClr val="FFFFFF"/>
                  </a:solidFill>
                  <a:uFill>
                    <a:solidFill>
                      <a:srgbClr val="FFFFFF"/>
                    </a:solidFill>
                  </a:uFill>
                </a:rPr>
                <a:t>Where’s the Maths?</a:t>
              </a: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Shape 531"/>
          <p:cNvSpPr/>
          <p:nvPr/>
        </p:nvSpPr>
        <p:spPr>
          <a:xfrm>
            <a:off x="127000" y="63500"/>
            <a:ext cx="16002000" cy="1981200"/>
          </a:xfrm>
          <a:prstGeom prst="rect">
            <a:avLst/>
          </a:prstGeom>
          <a:solidFill>
            <a:srgbClr val="A82D38"/>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6600">
                <a:solidFill>
                  <a:srgbClr val="FFFFFF"/>
                </a:solidFill>
                <a:latin typeface="+mj-lt"/>
                <a:ea typeface="+mj-ea"/>
                <a:cs typeface="+mj-cs"/>
                <a:sym typeface="Gill Sans"/>
              </a:defRPr>
            </a:lvl1pPr>
          </a:lstStyle>
          <a:p>
            <a:pPr lvl="0">
              <a:defRPr sz="1800">
                <a:solidFill>
                  <a:srgbClr val="000000"/>
                </a:solidFill>
              </a:defRPr>
            </a:pPr>
            <a:r>
              <a:rPr sz="6600">
                <a:solidFill>
                  <a:srgbClr val="FFFFFF"/>
                </a:solidFill>
              </a:rPr>
              <a:t>Geometry</a:t>
            </a:r>
          </a:p>
        </p:txBody>
      </p:sp>
      <p:pic>
        <p:nvPicPr>
          <p:cNvPr id="5" name="Picture 2" descr="geometry-lab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8360" y="2908300"/>
            <a:ext cx="4760640" cy="618222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3974" y="3492415"/>
            <a:ext cx="10926354" cy="1569660"/>
          </a:xfrm>
          <a:prstGeom prst="rect">
            <a:avLst/>
          </a:prstGeom>
        </p:spPr>
        <p:txBody>
          <a:bodyPr wrap="square">
            <a:spAutoFit/>
          </a:bodyPr>
          <a:lstStyle/>
          <a:p>
            <a:r>
              <a:rPr lang="en-AU" sz="4800" dirty="0"/>
              <a:t>Henri </a:t>
            </a:r>
            <a:r>
              <a:rPr lang="en-AU" sz="4800" dirty="0" err="1"/>
              <a:t>Picciotto</a:t>
            </a:r>
            <a:r>
              <a:rPr lang="en-AU" sz="4800" dirty="0" smtClean="0"/>
              <a:t> </a:t>
            </a:r>
            <a:r>
              <a:rPr lang="en-AU" sz="4800" dirty="0"/>
              <a:t>– </a:t>
            </a:r>
            <a:endParaRPr lang="en-AU" sz="4800" dirty="0" smtClean="0"/>
          </a:p>
          <a:p>
            <a:r>
              <a:rPr lang="en-AU" sz="4800" dirty="0" smtClean="0"/>
              <a:t>               Objective Learning Materials</a:t>
            </a:r>
            <a:endParaRPr lang="en-AU" sz="4800" dirty="0"/>
          </a:p>
        </p:txBody>
      </p:sp>
      <p:sp>
        <p:nvSpPr>
          <p:cNvPr id="7" name="Shape 530"/>
          <p:cNvSpPr/>
          <p:nvPr/>
        </p:nvSpPr>
        <p:spPr>
          <a:xfrm>
            <a:off x="133510" y="2044700"/>
            <a:ext cx="16002000" cy="800100"/>
          </a:xfrm>
          <a:prstGeom prst="rect">
            <a:avLst/>
          </a:prstGeom>
          <a:solidFill>
            <a:srgbClr val="2AA1C0"/>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4400">
                <a:solidFill>
                  <a:srgbClr val="FFFFFF"/>
                </a:solidFill>
                <a:latin typeface="+mj-lt"/>
                <a:ea typeface="+mj-ea"/>
                <a:cs typeface="+mj-cs"/>
                <a:sym typeface="Gill Sans"/>
              </a:defRPr>
            </a:lvl1pPr>
          </a:lstStyle>
          <a:p>
            <a:pPr lvl="0">
              <a:defRPr sz="1800">
                <a:solidFill>
                  <a:srgbClr val="000000"/>
                </a:solidFill>
              </a:defRPr>
            </a:pPr>
            <a:r>
              <a:rPr lang="en-AU" sz="4400" dirty="0" smtClean="0">
                <a:solidFill>
                  <a:srgbClr val="FFFFFF"/>
                </a:solidFill>
              </a:rPr>
              <a:t>Some Suggested Authors</a:t>
            </a:r>
            <a:endParaRPr sz="4400" dirty="0">
              <a:solidFill>
                <a:srgbClr val="FFFFFF"/>
              </a:solidFill>
            </a:endParaRPr>
          </a:p>
        </p:txBody>
      </p:sp>
    </p:spTree>
    <p:extLst>
      <p:ext uri="{BB962C8B-B14F-4D97-AF65-F5344CB8AC3E}">
        <p14:creationId xmlns:p14="http://schemas.microsoft.com/office/powerpoint/2010/main" val="383368476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Shape 531"/>
          <p:cNvSpPr/>
          <p:nvPr/>
        </p:nvSpPr>
        <p:spPr>
          <a:xfrm>
            <a:off x="127000" y="63500"/>
            <a:ext cx="16002000" cy="1981200"/>
          </a:xfrm>
          <a:prstGeom prst="rect">
            <a:avLst/>
          </a:prstGeom>
          <a:solidFill>
            <a:srgbClr val="A82D38"/>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6600">
                <a:solidFill>
                  <a:srgbClr val="FFFFFF"/>
                </a:solidFill>
                <a:latin typeface="+mj-lt"/>
                <a:ea typeface="+mj-ea"/>
                <a:cs typeface="+mj-cs"/>
                <a:sym typeface="Gill Sans"/>
              </a:defRPr>
            </a:lvl1pPr>
          </a:lstStyle>
          <a:p>
            <a:pPr lvl="0">
              <a:defRPr sz="1800">
                <a:solidFill>
                  <a:srgbClr val="000000"/>
                </a:solidFill>
              </a:defRPr>
            </a:pPr>
            <a:r>
              <a:rPr sz="6600">
                <a:solidFill>
                  <a:srgbClr val="FFFFFF"/>
                </a:solidFill>
              </a:rPr>
              <a:t>Geometry</a:t>
            </a:r>
          </a:p>
        </p:txBody>
      </p:sp>
      <p:sp>
        <p:nvSpPr>
          <p:cNvPr id="2" name="Rectangle 1"/>
          <p:cNvSpPr/>
          <p:nvPr/>
        </p:nvSpPr>
        <p:spPr>
          <a:xfrm>
            <a:off x="153974" y="3492415"/>
            <a:ext cx="10926354" cy="830997"/>
          </a:xfrm>
          <a:prstGeom prst="rect">
            <a:avLst/>
          </a:prstGeom>
        </p:spPr>
        <p:txBody>
          <a:bodyPr wrap="square">
            <a:spAutoFit/>
          </a:bodyPr>
          <a:lstStyle/>
          <a:p>
            <a:r>
              <a:rPr lang="en-AU" sz="4800" dirty="0" smtClean="0"/>
              <a:t>John Mason/ Sue Johnston Wilder</a:t>
            </a:r>
            <a:endParaRPr lang="en-AU" sz="4800" dirty="0"/>
          </a:p>
        </p:txBody>
      </p:sp>
      <p:sp>
        <p:nvSpPr>
          <p:cNvPr id="7" name="Shape 530"/>
          <p:cNvSpPr/>
          <p:nvPr/>
        </p:nvSpPr>
        <p:spPr>
          <a:xfrm>
            <a:off x="133510" y="2044700"/>
            <a:ext cx="16002000" cy="800100"/>
          </a:xfrm>
          <a:prstGeom prst="rect">
            <a:avLst/>
          </a:prstGeom>
          <a:solidFill>
            <a:srgbClr val="2AA1C0"/>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4400">
                <a:solidFill>
                  <a:srgbClr val="FFFFFF"/>
                </a:solidFill>
                <a:latin typeface="+mj-lt"/>
                <a:ea typeface="+mj-ea"/>
                <a:cs typeface="+mj-cs"/>
                <a:sym typeface="Gill Sans"/>
              </a:defRPr>
            </a:lvl1pPr>
          </a:lstStyle>
          <a:p>
            <a:pPr lvl="0">
              <a:defRPr sz="1800">
                <a:solidFill>
                  <a:srgbClr val="000000"/>
                </a:solidFill>
              </a:defRPr>
            </a:pPr>
            <a:r>
              <a:rPr lang="en-AU" sz="4400" dirty="0" smtClean="0">
                <a:solidFill>
                  <a:srgbClr val="FFFFFF"/>
                </a:solidFill>
              </a:rPr>
              <a:t>Some Suggested Authors</a:t>
            </a:r>
            <a:endParaRPr sz="4400" dirty="0">
              <a:solidFill>
                <a:srgbClr val="FFFFFF"/>
              </a:solidFill>
            </a:endParaRPr>
          </a:p>
        </p:txBody>
      </p:sp>
      <p:sp>
        <p:nvSpPr>
          <p:cNvPr id="3" name="AutoShape 2" descr="data:image/jpeg;base64,/9j/4AAQSkZJRgABAQAAAQABAAD/2wBDAAoHBwgHBgoICAgLCgoLDhgQDg0NDh0VFhEYIx8lJCIfIiEmKzcvJik0KSEiMEExNDk7Pj4+JS5ESUM8SDc9Pjv/2wBDAQoLCw4NDhwQEBw7KCIoOzs7Ozs7Ozs7Ozs7Ozs7Ozs7Ozs7Ozs7Ozs7Ozs7Ozs7Ozs7Ozs7Ozs7Ozs7Ozs7Ozv/wAARCAFaAPMDASIAAhEBAxEB/8QAGwAAAQUBAQAAAAAAAAAAAAAAAAIDBAUGAQf/xABQEAABAwIDAgUPCAgEBgMBAAABAAIDBBEFEiEGMRMUQVGSBxUiNlJUYXGBg5GhsbPRMjQ1QnOTssEWIzNTVWJ04SVDRIIkY2RywvAmRaLx/8QAGgEAAgMBAQAAAAAAAAAAAAAAAAIBAwQFBv/EADERAAIBAgQDBwMEAwEAAAAAAAABAgMRBBIhMRMUUSIyM0FSYXEFobEVQoHRJOHwI//aAAwDAQACEQMRAD8Am12KV0ddUMZUyNa2VwAB3C6jnF8Q1/4uT0pGIn/Eqr7Z/tKik2XQjFW2OklGxIdjOJDdWS+lMSY5iYBtWy+lMv3qNM4NaVZGMehXKKIOM7TY5EWCLFKhl73s5V0G12Pl7Q7Fqo6i/ZpjGpA6SMA7iVXMFnhw5CqajipNWK1aMrM9S674h33J6VzrtiHfcvSVEMfw0/556BSm43QO3TE/7CvIuniOjOquH7F312xDvuXpI67Yh33L0lUjE6R26Q9EpXXCm/eHolI1WW9ybU/YtOu2Id9y9JHXbEO+5ekq0VsDtz/UUPraeNhc99gPAVCVV7XC0OiLLrtiHfcvSXeu+Id9y9JVLcTo3f5h6JTnHaU7nn0FOoVOpW5Q6Fl12xDvuXpI67Yh33L0lX8bp+6PoXON0/dH0IcZ+oFKHpLDrtiHfcvSXeu2Id9y9JV/HKfnt5CuGspx9Y28SMs/UF4eklV2M4kyhqHsrJWubG4gh242WJ/S7aH+MVPTWixCsp3UFQ1r9TG4DQ8ywy6uAjJxlm6mLF2urIuP0t2i/jFT01z9Ltov4vU9NVKF0chiLb9LtobfTFT00fpbtF/GKrpqpsEFQ4EFr+l20f8AGKnpoO1+0f8AGKnpqpskkKLEludr9o/4xVdNJO2G0f8AGKrpqqISSEliC2/TDaP+M1XTR+mG0f8AGarpqoIukkWKAPc9h6ypr9kKGqq5nzTv4TNI83JtI4D1AITPU87R8P8AO+9ehQBn8SqC3Fqwc07/AMRUY1RtuSsVjJxitP8A1En4io3AG3KnVbE20gdmMVlWh2SqdbQaqsq56h+jbAetT3wOA3O9Cgzsy3JDvQrI1sT6Aa6IocQDmlhJ1JKYid2bb7rqViZaeDtzlRYwL6jRV1HObblozm1W+I7m3AwXk4l6WpYGEDcaT0tWd43gQPzCbpn4p1tZg3JQzdP+65fK1X6v+/k6Eal+hfjrZyGm9LUocQ5OA8llTR1WFO+TSyDxu/unmz4dyU8g/wB391nqYepHvXHz/BajiXJwPqXJDQ5P1hhy/wA1rKCyWhO6B4/3LsxoXwlr4HuaeQOUUcNUm9L2HUlbyJIdhY3OpfIWp1vEj8ngfJZVrKXDCNKV3lefinw2kjHYwP6S2y+ndFL7f2SpQexMtS/8r1Ltqb/l+pROEpXNvwTvSlMfTHdE70rnyw8lPLZk31sSctNzR+gIyUx+rH6AksZE/UMPpTvBsH1VsWA6qX2/shziiHiEdMMPqCGx34J1rAcyw1tVvMQawYdUnLuid7FgWyN51vw1FUU1rr1Odi5JtCkkuSt40SXNNrrdBpmVHM+q7nCQBdGVX5Exso6HDnQmtQlB3OqpUyMosjRJy6JQNwgrPKFhBBCSQlkLhCrsQe1dT3tHw/zvvHoR1Pe0jD/Oe8chKBTYgwdc6s/85/4imcoXcRqbYrVty7p3jf8AzFM8aAF8nrXTSdkdGMk0hwsBCjyRNO8BcOIA3Aj3eFJFXwn1LeVVuvCM1BvUscGZ3aaFkQgc0AXJvbyKkadFo9poeFjpiCBq78lSR0ZJAD/Uq6kJOTktjHOlNyuRzfOn2KT1pLiDwtvIn4sIcTbhx0VMcTSi1FvUshGREa6xuORT435mApyPBS91jOB/s/upsWAkNtxkdH+6nE0+JDsl8ouxHjdZpKlNbemLjzhO9Y3ZcvGB0f7p2ekNPRkB+a1uRLh4KjTvIlvs2Q1ENN6eLLtURk5aQMgN/CprXXbuWtTjNZo7FKUo6sifJJCch3rskJLi4FNcI6DXJmt4bLBUw05YhTS0NCqwuWsTbNCdsqJ20fBOLTSG4/n/ALJt+1oYPmRPnP7Le4NFbkk7stcTH+F1XPwLvYV5y1pHItTPtSKilki4nbhGlt+E3X8iz2Zo3rJVWd6GSs1J6DQJCda6+hXOxduXMtis7UoMpSsccMrtNxSgLroF22K6zmW6jPMixahkSXMT1tFwtvotGUkYuWlOAghD2JvVpVE6dxWhw71wroIKCFknGxWe0dT7tIw/znvHIR1P+0nD/Oe8chUMgymKTNGM1wvuqJPxFRjOHCw18Si4vG47Q4ieEIHG5dL/AM5Sog1rdNSts8VShHc61OEUk7ju5p5ylR2vZIJzLouLWXAq4jNVzotvrciY1Z7IA7kJ/JQomtA0CmYoc4iubb1Gjj001XQlXqTjmjsUTvm0Hmi6ejBBum2NsdQn2tXLnJ3CO480jS+hT7ZizQOTLWc+iXwV1uo1cTayVzQrsfFUfAm55+FicywskGE8xSHRubrlIWipPE8N5o6CtIbY3s2eNWDW6KGwatPhU5t7LZg3/wCMSqqtEILUxLGCCpRGibeFsTMrRQ4hTaZhvCqntu1aWqjBaVn5mhsjm8xVy1Q61iQD2LiOdJa24TkrdU2DlKzJWkylqzOlmiU3sm3PIk5gdN6caMotylU4i2UVg0WKGizjpypYausFyVVhUxqaFBq6W6JVrIPiXVUSxwGi3RMvbyqSQkPHIllErasRW3aU5vCS8WKGO5FiqwK5I9q6n/aTh/nPeOQjqf8AaVh/nPeOQue9ysxGKtvj2IEtI/4qX8RXI2XborjE4mnFaskf57/xFRXQANuAr54KlNXOtTcWkiFayE68aHwJttifEuJUouFTIWtWZX4o11orAk3O5RoC9jhmBA8Kt3sEhF+RcfTgjcF6XD0owoqDIzxUsrGQA5t09ENU0wWBbzJ+EX8pXHqUVzSiFtSVDFm1O5SmxALkTMrQE6u0opKxXKTkxGW3ImKv9kfIpRUWq/YnxhVYjwpfAnmRG7tORSo33bvUNhsUvM5puCsOArxyZGzQ45lYmE6Jt5TBqSBqEzLWgC9iuspJmd0ZHakjKVn6ggzOsplVWyPu1rSPCVAcDroVcpKK1Yyp5VqRZtLlMCRjuRSZYy5rr6aKK2INGpXPrTcpdkw1d9BbXDkATjRfUpttvqhPMYT8pKqE5vtERjfcUNdBuTjW2Q1gClQ0pebu9C6NKkqaNcUkhhkbnnQac6cNM4DerFkAaNAumLlVuYWU9dCncwtPZBIIVlUQBwVc5pacpTaNCuzQw8Jj5LlLcPAo0g1WacSlntXU/wC0nD/Oe8chc6nvaRh/nPeOQuPPvMoZS4iP8Uqvt3/iKZIFk/iH0nV/bv8AxFMHculHZHRjoiBUdi4jnUcOtdSKs2eoTndifGubXh/kxNN72JbG9gCnC3RJiILGp0jRdbYyzfbIL25ZXJ2nF3N8aRN+1PiTlL8oeNc2ov8ALj8GtFmwaJaSzelLcUoSVFq9Ij4wpblErP2J8ipr+FL4IZB5Ea7gusF08yMu3Lg4fDTq6rQvSuRnByZeHW1AVnxa+8pt9C1w3ldSOBa/exG4rzKiRrrbgokocrefDcw7FxCqqmlmguXG7ecK9YN+UmI4qWzIUoNjcKC/VTpSQ066WUMEFEYOjLUxVY5WKi3KQ1RWHK6ylMXTptMmD1J1JBfsirJkdlHpW3YPEp7GqZPUeUhIbogt03J6y44abkolyFJGqurjyvzc6u5BoVW1rBkKeLsNFlY7VMSBSCNExJuSzQslZnsvU97SMP8AO+8chHU+7SMP877xyFxKnfZne5lcUxukixmticX5mVEjT2PKHFDK+GQXaXeULO403NtRiQ/62X8ZVjTCwC7GRKKZrztIlTsdM+7N3hUWSlmDDoPSp7NAib5B8Szzoxc1N7otp1JNorZcThw9jDUFwzaDKLpI2koCNDJ0VVbS/s6bxu/JUzToszxErtFFabjUdjUPxqke8uBfu7lLhxyjjeMxf0VmmOTrQHHVVqUXUVSW40cRK+pr2bR0B5ZOinBtDQncX9FZNkbTyqVFG0ci0SrwSLozRphjFK8XGfopElXFVDg4ycx5wqZm5TKQ5Zmlc+eKdSfDWzHWrJ8dJIBrb0qXHDkGq7G64TgXRpUo0o5YkuTasJypDha6cO5IfuV4jQw4hQqsR5DceNTHqFV/IKsiUNtPQzdZkbwmTdYqtjJKsKgXMg8ahtblCzYtXlGxXXbbQW7IKS3cFGb2T/AFLiF3ADnWqgmkEEXVIOwCnsCh047EKazcne4N6ilwjRK0XDuSkDDwLKvqxdh8SsHnRV9WewPiTR3JjuVJ3Jl/KnidCmX8qaoNPc9k6nvaRh/nfeOQjqe9pGH+d945C4VTvv5Mz3POsTjzbU4measl/GVOgGiZxEAbQ4meesl/GU/Day7TfZRoavYlNSZzZhXWusE1O6+iqkzRSjqZ7aUdhTeN35Kla0q82kGlP5fyVOwLkLtNsy4jxGdYw3TzG+FNZraDeno2X3rTDD5ghC5IjAJF3BS42cxuobWgeNPxOew3sbJ5YFNG2NFNE9jbcikwCzwmYTnanW6ari1YOhUTGtlZZQTWFipQeCFVNk0F+ROiew+UupDG0pLVljipaliSkONwofGXW3hJdUP5wr+ZpeordN9R+VwAVVX1DWMOoS6iWR1wJLeJVU0Jc67pMx8KtjiKXqF4cVq2QpToSeVQyc2g3KbNGA03JOihMt5UyqRqyuvIy1GnIejbYKVStvKFHapFO4NkC2QSsTHYuoRopbDooMMlxvUprrhIxGh+64UkO0SHuUECZCLFVdc/sSpsr7Aqpq5M0luQJ4oeK1Ix3FMyFPOIso8pS1GRJ6ns/U97SMP877x6EdT3tHw/zvvHIXEn3mZ3uedYvUcFtHiYI045L+MrsWIR21KZxxl9pMTuT88l/GUzFE0m9rre8ZSSVzfDI1qWsdaH/J1Tou7siosFhoAApIuVzq/1CNrRRpi4paIptotRB43fkqdu5XO0PyIPGfyVMPkFJhO1FM5tbxDrBd11KYLeFR4RuU6mZnmaF3qUbF9MnUdILBzhcqxFM0t3LtPGMospQboiTdxs7uV4j4OS3Iu2Ninqhtngptxs0nmXEx8M04rqad0mKa3nKdbFm3AlIpW8Icx3KyjYANyuhgaSWqJclEiimPcoNK7uQp4F+Rdyq3laPpEz+xTy0smtmAqtqY5Iz2UJtzhad7VGkjDrghPHDUfSJKfVGQmc0scbHQKvLeVq0+K0EfFZZQLFrCdPEsmxx5UtRRotZPMyVmrpxJLJBex3p9puooIdpuKcieQbFaqNdSCEizpqi3YuVjHLdUV+UKZT1GljvWpq+qLWrq5bcIOdIe/wqMJdN6blqQ0HVKkVWO1M+UFVjjmNylyyGR1zuTRIVmyGeiEOKjvN3WTj3WTbRmcSstSRVJntfU+02Iw/znvHIR1P+0nD/Oe8chciXeZSYLGcLmfj+IPDwA6qlI6RTMeHVDDfOCOayucUrqNmM1rX1ULXNqJAQZACDmKjtxGg5a2n+9b8V006bSvY3wqNIZjge35TfQnDGLaJ0Yjh5/1tP9634pmavoL3bWU58Ug+Kx1sPRmnbc0xqRe5SbRaNgHhKpvqFW2PTw1HA8DKySxN8pvbcqqxyblmwkcsUjBV1qOwuEblY0P7dV8IOmhU6keGTAuNgu9T7pbBOxooNwUkblBgqYbftW38akioit+1Z6UjQtncRU8ih1LslO93iT9TUw6WmZ0godS9s8D44nB7zazWm5K52JjJ1aenmbIbIsMP/YtKsGlV1BnZC0PaWm24iymcYijF3ysb4zZbpLoUyl2iU0pQ1UMYjRga1cI8bwlDE6C1+OwfeN+Krem4yaJDhqmHjVJOJ0BHz2nPnW/FNOxCiO6sg+8CE11Fk11I+JD/AA+o+yd7CsI1bbEK6kfQVDW1ULiY3AASC5NliWtJWfE7oxVdx1h18KWT2aS1oaLldbdz7ow8Xe4QZJYUvyptp0SrrqwL1Kw4JX7rpJcSdSk3XCUzaJcgJTb3aLrnJh7uRUzkVNnHG7kposFxjeUpRKw1ZlUme0bAdpWH+c945COp/wBpOH+c945CwvcQ8g2m7aMW/rZvxlVRVptNrtTi39bN+MquDFJIgBONHgSg0LobzKAHKcWzFSGsJNykQN3qxpKUzvt9Ub10MNTTjmZsow7N2Ip6V8xs0eVWdPhTd7+yPhU6npWxtAAspTW2WtytsO5vZEZlFGwWDQlGmZzKUGoLUmYWzIMlHG4EZR6ExSUQgxBsjNBY6eRWRCQCGPzHRNfQi8k7CpNypsTcBGfCptVXRxtOvkVHVVDp366DkUw6ssVJ3uyFMNFGN+DUmS7tBuTLwBpzLHiqiexnqjUYsSluJASAcrtUtwzBZ6TV9TOIALtUuwakg5VwuJPgWqUFJodq50ku8ATjBZIanAQropLRDjgOq7fwpu65nsrbkjpdYJBfZNl6Q5xO5K56EbHXPXGtJNyuhnKUoaLLUqCSkG4LhK6SknesbdxD2rqfdpOH+c945C51Pu0jD/Oe8chVsg8i2jbfanFj/wBdN+MqC1qs9oR/8nxX+tm/GVAsLJ4q5KVwyoa3VKa4E2Cca3VRONkPlHIWcg3rSUFKIohoqWhjz1bWcg1WohblYAunS0pJGy1oJCmhOtbdDW3ToFuRDZMYnA1cc2ydtpuSHhLcscdCO4KPOOw0F1JfvTeQSOyncU0k5QaRVsynnbfe0KDK0j6o9C0E1AxwNrhVlRhUguWSE+ArGsJP1lrtLzKeUG6jPapk0ckbi1415iozxfUKupQnT1ZkqU2tSK5IzPHyU65vZa7glNY53gCKVKVTYzqLY2C87wublLbSOLC7KSAL3Uey2KDpaSY3dEh2i7mXciMifiInMcMnhXMxKXkCA3wJXVIzCA0lLDbLu5F1RKpcVtnUklBck3VDlcg6SkkoJSSdUpB7b1Pe0fD/ADvvHoXOp52j4f533r0JQPHNpqqVu1eLgO0FdMN385VWaqY73epTtqO2zGP6+f3jlVpk2iLjwq5m7nD0JfXCpH+Z6goyENt7k5mTosXrYZM8coDufKCpI2pxgf6kfdt+CqEJs8l5k55dS5G1mMjdVD7pvwXf0uxrvsfdN+CpUKM8upOeXUu/0vxvvsfdM+C4drcaP+qH3TfgqVCM8uocSXUuDtVjB/1Q+7b8FwbU4w11xUi/2bfgqhCnPLqRnl1Lk7V4yf8AVD7pvwSTtRi531I+7b8FUIRnl1DM+pYTY3Xzj9ZK0/7Gj8lHNdUE3L/UFHQoc5NWbDNLa49xuY/W9SW3EKlp0eOiFGQpjOUdmRdk/r1XZCzhW5SLHsG/BRuNzd36kyhQ5ye7IHuNTd36kcbm7v1JlCi7C49xybu/UEcbm7v1JlCLsB7jc3depHG5u69SZQouA7xqbuvUjjMvdepNIQA7xmU/W9S5xiTuvUm0IA976m7i7YLDXHeeF969CT1Ne0DDfO+9ehQSeNbUdtmMf18/vHKrVptR22Yx/Xz+8cqtSQCEIQAIQhAAhCEACEIQAIQhAAhCEACEIQAIQhAAhCEACEIQAIQhAAhCEACEIQAIQhAHvPU17QMN87716EdTXtAw3zvvXoUEnjW1HbZjH9fP7xyq1abUdtmMf18/vHKrUkAhCEACEIG9AAhbCHDNn6TZygr8Rp53uqTlc6N+43Otr+BQsY2Wlp8Xho8OBqG1EfCRZiAbcouqFXg3bb/Re6EkrmcQrSTZ3E4nPa6nF44jK4B7TZo5d6bp8Er6qKCSGnzNqHlkRzAZiASfYVbnja9yvJK9rFehWsuzmJw1ENPJTgSzkiNokabkanlUFlJPJV8VZGXTF+QMGpve1kKUXqmQ4SW6GEKyr8CxDDWsdVQBrZDla5rg4X5tNxTtTszi9IzPPRlrMwaSHg2J0F7HRRxIaa7k8OXQqEK1k2bxWKqgpXUw4WoBMbQ9pzAanlUTrfVCGeYxEMp3hkhP1SeS3kUqcXsyHCS8iKhWr9nMUZQ8cfThsWThNXtDsvPa91DoqCoxCpFPSx55CCQLgbvGhSi1dMHCSdrEZCt5dl8XhmiikpQHzOLY2523Jtfn5lEZhdW+mfUti/VMkETnZho48ihTg9mS4SW6IaFaS7OYnDVQ0z6YCWouY2h7Tm9ainDqlsM8zoiGU7xHIb/Jcb6eoqVOL2ZDhJboioVj1ixHjb6Xi362OLhXDMNG2ve+5dkwLEY6aCodAOCqC1sRD2nMTu5UZ49SckuhWoU9+DV8dTUU76ctlpozJK0kdi0C909R7O4nXUoqYKYGN2jS54bm8V96HOK1uChJ6WKpCW2Jz5RGAMxOUa8qspdm8UhqoKZ9MBLUX4Noe05ranlUuSW7IUW9iqQpZw2qENRK6EtbTODZr6FhJta3jURCaexDTW57z1Ne0DDfO+9ehHU17QMN87716EAeN7UA/pZjH9dP7xyqrFe6VtPA6uqCYYyTK4klo50zxan/AHEfQC5UvqaTaynSX09tJ5jxGxRYr27i1P8AuI+gEcVp/wBxH0Al/VI+kn9OfqPEbFdsV7bxWn/cR9AI4rT/ALiPoBH6pH0h+nP1GHqsOq8T2KwiGkhdK8PJNuQdlqVaySRjbDC6Jrs76ale15HIcp09XrWpihLnNihjJJNmtaPyVzFsZWG0ruKwvd3Tuy9ICohWnVvljpr9y+dOnTtmlbb7Hj2GSRUu00MXW+eip6uN0L2TEkuvfUEjnsrCntSbR4DhVxekhcZAOR7g4kf+869GxPZ6qoGtmqIY5GA2EjeyA+CreCjz8Jwbc/dW19Kmpi2pWlGzsFOgnG8ZX1MFSwsZthQviw2oowZngulcSJDY6i4TeBUc9JtmJaqCSFkskoifIwgFxBtZehljXEOc0EjcSNy45jH2zNDrG4uL2Sc/o1l8rbjcpqnfzuediCopNlKqOujex769vBtkFiSN5Ck7VYpDTV+JUFPTyOqavg2yvc67bAAgNHOt2+Nkls7GutuuLrhhic/O6Nhd3RaLqVjY5ryj/wBp/QPCu1lIxojlh2pwR72PbbD7XItqGOuPGNFHxCSCs2aqsTYAHVMsQnYOSRpId6bgrdljSQS0Et3G25JEEIaW8EzKdSMosUqxi0dtrEvDPVXMZjWEx4jjGITz8aDG0wlp5I7cEWhm4nxrERZhK0gkajcvbMrcuXKMtrW5LJHFqf8AcR9AK2n9RyKziVVMDmd0zFSEnqlU4ubAN92o9c+kn2TreI0skI460Oa5+cudzhb/AIKPPwnBtz91l1QIYgMojZa97ZRa6rWNWnZ2t59CzlXZq+9zFuili2uwRz43NAo2NuWkahpuFHxOWGt2WqcSiAbJUSxNnYOSRtwT5RYreljS4OLQSNxtuSeAhDcoiZlJvbKLKFjVdO2xLwr1V9zKY+x1XQ1dLh5y1bWRyVEduyljDRa3i5Qql0EzcF2dLongCqNyWnS7hb0r0VlPwj80cOZ9t7WXNkksYQAWghu4W3IjjMsUsun+glhszbuZSeeGvGNTFwbVUkE8Dx3bN7T5LEKGcNixaDAo5G1IpnUuQPgHyJLi+Y8g3rbCGIFzhGy7tHHKNfGutY1gysaGjmAso5zL3V/1iXhs27PFpoODq5IWBzsry1vOdbLbOjlj2twJzmOaBRBtyLahjrjxrY8XgzZuBjvz5QlljS4OLQSNxI1CtqfUFO3Z6lUME437RhMQkhrtk6/EoyBLUGJs7BySNdYnyggrEkFe3CCENLREzKd4yixXOK0/7iPoBNT+oKCaykVcE5tO5M6mvaDhvnfevQrvB2tZhcLWNDQM1gBb6xQuxCeeCl1OTOOWTj0KOs+ez/aO9qZT1Z89n+0d7UyvKVO+/k9LDuoEIQkGBCEIA02yVLGyKpxKUX4IENvyaXKoq6vnxCpdPM8kk6C+jRzBaTCRl2LrC3eRJf0LMUlJLXVTKaEAyP3XNgt9ZNU6cI+epio2dSc5eWgp1fVPpBSPne6EG4a43so6tavZzEKKmfUTNjDGC5s65UjZbD46mrkqp2h0dML5Trd3/oVKo1Z1FCW7LXWpxg5w+xXx4PiM0Ykjo5S0i4OXeoj43xvLJGljmmxDhYhWs+02JyVRlin4NgPYxgDLbw86sNoI46/BaXFmsDZDYPty3/uE7o05Rk6bd11EVacZRU0rMzLWue4NaC4ncANSppwXEwzOaKa3/br6FcYBDHQYPU4xJGHvbcRg8ltPaq+PabFWVImdUZxfWMgZSObwKFRpwjF1G9SXVqSk1TWxUkEEgixGicZTzSRPmZE90cfy3gaBX+1VJE+KmxSnaA2cAPtpckXB9qd2WmLcJxEPaJGRDOGO1BNj8ApWGXG4bZDxL4PESKKHCq+oi4WKklcw7nBu/wASaio6mecwRQSPkbvaGm48auMP2jxKTFIGyTAxSPDTGGgAAm3jUzaPFqnD8QNPRlkAc0Pe9rBmcSm4NFwzpuyI41bPkaV2ZypoqqjIFTA+K+7MLXTC1lVO/E9i3VNTZ0zHCzrW1zAX9BUHZahillnrp2h8dM24aRy2vfyJZYZOpGMHo1cmOIfDlKS1TsVzMGxKSPhGUUxadQcu9Q3Mcx5Y9pa4GxaRqFbS7T4o+p4Zk+Rt7tjDRlA5vCp+0sUVXhlJisbA18gAfbluPy1Q6NOUW6begKtUjJKaWo7srR1MEdcZqeSPMxuXOwi/ytyzr8Nr42Oe+iqGtaLlxjIAHoWp2axWsroqwVMofwLGlnYgW3/BUE+0WKVML4ZakFjxZwDGi49Ctqxo8GF2/MppOrxZ2S8iAynmlifLHE9zIxd7gLhvjTsWHVk8BnippHxje4N0V/sg4TU1dSzdlEWgkeO4PsVfiG0VRO2SmpQ2CkLcjWBovl8apVGlGmqknuXOtUdRwitirkp5oWsdLE+NrxdpcLZvEm1qsU/xbZWnrWj9ZB8v2H8iqDCaY1eKU8A3OeCfENT6klShlmox2dh6dbNBylpYYmp5qd+SaJ0buZwsm1e7W1YnxYQt+TA0N8p1P5KiVdaChNxT2LKU3OCk1uaPCfo2Ly+0oRhP0bF5faUL02H8GHwvwefr+LL5ZRVnz2f7R3tTKerPns/2jvamV5ip338nood1AhCEgwIQhAGt2ZtV7PVtH9Y5hb/uaso1z4ZLtc5j2m1wbEKbg+KyYTWiZoLo3Cz2X3hXNRT7O4nKaoVxpnv1c3dr4iFvsq9KKi7SiYbujVk2tGLp5Hy7D1DpHue651cbn5QXdjX2pK1rQC4EEA8uhTNbiOFUeBSYXQzvqC/61t2u8nT1KnwfE34VXCcAuYRle3nCudaNOtBt7KzKlSlUpTst3dFkdqnh1jhtLcfyqPiO0U2IUJpDTxRMJB7Dksp89Ns5iMhqm1xpnP1ezdry6Eb1W4sMHjhZDhxkkkDrulduI5lXVdZRfbVvyPTVFyVoO/4LWGz9g3hu9t79JZVXWAYxDQtlpKxpdSz7zvy8m5SRhuz0U3DuxLPCDcRcviSzgq8YuLWisxoSdCUlJPV3Q9jp4PZTD43aOOTTl+SUzs19E4t9l/4uVfjmL9dappY0shiFmA7/AAlSMDr6Wkw7EYp5cj5o7MFibmx+KsVWEsTdPRK32EdKSw9mtW7/AHK7DfpSl+2b7QrPbD6b80381U0MjIq+nlkdlYyRrnHmAKnbSVsFfinDU0mdnBgXsRrqs0ZLl5LzuaGnx4v2ZZwdoUv/AHf+YTuyMlsKrQ1oc9rswaeXsdPYoEWJUrdkZKEy2nLrhlj3QO9QcGxV2E1nC5S+J4yyMB3j+y0qtGFSm29LWMzpSnTmra3uT/0rcP8A62l6Kj4ntDLiVFxV1NFGwODhkvpZWE1Hs5XyGpZXmnL+ycwaa8uhGiq8W6zsjjhw3O97T2cp3O8CWq6yi7zVv41Hpqk5K0Hf+dCz2PP6vEfs2/8AksyrnZrFIMPqZY6k5Yp2gF3MRf4lSZKDZqnzSur5JhqWxtN/YEmTi0YJNaXuNn4VaV09bDmxv+v+zb+azPKr3ZnEaSg43xmXgxIwBlwTffzeNUSrqyXBgl7llJPjTfwaTZSYVENXhcpGSVhc0c3IfyXNl6R0GKVU02gpGFrvH/8AwFU+F1hoMSgqL2a13ZeLlWoxaaClwSrq6V/z9wsbW3ix9QK1YdqUFJ7wv/ozV04zcVtIyNXO6qq5ah2+R5dbmumkIXMbu7s6KSSsjR4T9GxeX2lCMJ+jYvL7Shepw/gw+F+DzlfxZfLKKs+ez/aO9qZT1Z89n+0d7UyvMVO+/k9FDuoEIQkGBCEIAEIQgAQhCABCEIAEIQgAQhCABCEIAEIQgAQhCABCEIAF1oBe0E5QTYk8i4hAGh/RThZGPpq6GSmNrvJ1A8miZ2lroZpYaKleHQUrcum4ncqRC0yrxyOMI2vuZ40ZZlKcr22BCELMaDR4T9GxeX2lCMJ+jYvL7Sheqw/gw+F+DzdfxZfLKKs+ez/aO9qZT1Z89n+0d7UyvMVO+/k9FDuoEIQkGBB3IXDuKAI/HWdwUccZ3B9KRQUorK2KndKIg8nszyae1OTYbIyeRkYeWscWnhG5HCzcx015AVeqV1dIodVJ2ZzjjO4PpRxxncH0pqopJaURcJa8rA9oBvoRcKU/CiYqWSGXMKiNzznGXJlNjynlU8H2B1UvMa44zuD6UccZ3B9K6/CqtlO+d0YDIyWu13EODT6yF1+E1cUskcjWsdECX3O4A2/MI4L6BxY9RPHGdwfSjjjO4PpXY8LqJGxFroyJWcICX2sL218ui4cMq20xqDH+rBIvflDg23pIRwX0DirqHHGdwfSjjjO4PpT+G4LJiPCDhOBdG9oeHt+S0hxLv/z603UYVNAH3IvFG18oOmXMdB4d49KngO17EcaN7XEccZ3B9KOOM7g+lcjw2ollmiaG54XZXAutrroPQlR4XUSyRMbkzSsztBNtPCo4L6E8WPUG1bXODcp1NlIVexpZUBrtC11irBUyjZlsXcEIQlGBCEIAEIQgAQhNT1UNNbhH2LtzQCXHxAalSk27IG0tx1CRDNHPHnieHNP/ALY8yWoaadmF0zR4T9GxeX2lCMJ+jYvL7Sheqw/gw+F+DzdfxZfLKKs+ez/aO9qZT1Z89n+0d7UyvMVO+/k9FDuoEIQkGBcO4rq4dxQBXRScFIH5Gvt9V4uCpb8VqXukLshzi3yfk9jl08mihIWlSaWhncIt6j09VJU8HwliY2BgI5gLD1BSJMYqpZGPeIiGMLA0Ms2xNz69UjCqZlXiMcUrS6OznP15ACeTXk5E7i+H8RxPgYmgskAdE1ri64O7w62vbwhWLPlzplbyZslht+K1b6eSB8gLJCXO03kuDj6wF12L1b52zvc1z2AhpI3XN/z9CsBg0FVUxtaHU2aCNzmNBcQ5zsvKdAo0eDB9HBUGoH650bcotduZzgfw+W6dxqi5qRFixGohLC3KQxnBgEaFubN7fYjrlVcBJDwnYSWzWH82b03RXUXEqhkQkbKHNDw4biD/AGsrXEsLw9jJGUDuEmNQ1jRmvlBzNt0mnXmIQqdVp+wSnSTRUw4hVU7pnMldmmZwby43JGnwS58UqamWpkkLC6pAD7DkFrewJ1+G07H1bBVZjE0OisAOEFr8p5NBbf6E7Jg0YlZHHVtOYSNJdYND2gG177je10KnW2DPS3IoxSobPLM1sbXynM6zeXXXx6pLMSqYpI5I3Br4mZGuA5ExNGGTPYx2ZrSQHWtcc6RY3tZK3VW4yVNocY4vqA4gAl17DxqwVdF+1Z4wrFZam+pphtoCEIVY4IQhAAhCEACwm0sdfWOrKqKUBlNUcG+IGzsjQDcc4uSfL6N2srtHhWH1dZnkkyPJBcBcG9hqDY3uLC1uQeFbcDJRqamXFRcoWQrZUhjoRHW8bZNC4uJbYtLS0AEXOozEeKy1CoNmKClo2SiF2Z7DwZF75eU66XJ5Ta27mV+kxbTquw+HTVNXNHhP0bF5faUIwn6Ni8vtKF6DD+DD4X4OFX8WXyyirPns/wBo72plao0tO5xc6niJJuSWDVc4nS97RdALhzw15N3OxHEWitDLIWp4nS97RdAI4nS97RdAJeV9xuZ9jLLh3FaridL3tF0AjidL3tF0AjlfcOZ9jBIW763UPedP9034I63UPedP9034K7l/cq4/sYaOR8Ugkje5j26hzTYhdknmmeHyyvkcNznOJI1v7VuOt1D3nT/dN+COt1D3nT/dN+COXfUjjLexijWVRldKaiUyOGVz85uRzEpAnmDQ0SvDRawzHS272lbjrdQ950/3TfgjrdQ950/3Tfgp4D9QcZdDCl73WzOJsLC5vZKE8rX52yOa6+bMDY351uOt1D3nT/dN+COt1D3nT/dN+ClUpL9xDqxf7TD8NLly8I62XLa/Je9vFdBmlIaDI4hoyjXcOZbjrdQ950/3TfgjrdQ950/3TfgpdKb/AHBxI+kwuYnlXLm97rd9bqHvOn+6b8EdbqHvOn+6b8FHCl6g4sfSYeI/rmeMKxWnGH0QNxRwA/ZN+CVxOl72i6AVU8Nd3uWxxFvIyyFqeJ0ve0XQCOJ0ve0XQCTlfcbmfYyyFqeJ0ve0XQCOJ0ve0XQCOV9w5n2MshanidL3tF0AjidL3tF0AjlfcOZ9jLJl9JTSvL5KeJ7nDKXOYCSOZa/idL3tF0AjidL3tF0ApWGa2kHMX3RkYaWnpy4wQRxl2/I0C6dWp4nS97RdAI4nS97RdAIeGb3kQsRbyGcJ+jYvL7ShS2MbG0NY0NaNwAsELv0VanFeyOLVd6kn7s//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 name="AutoShape 4" descr="data:image/jpeg;base64,/9j/4AAQSkZJRgABAQAAAQABAAD/2wBDAAoHBwgHBgoICAgLCgoLDhgQDg0NDh0VFhEYIx8lJCIfIiEmKzcvJik0KSEiMEExNDk7Pj4+JS5ESUM8SDc9Pjv/2wBDAQoLCw4NDhwQEBw7KCIoOzs7Ozs7Ozs7Ozs7Ozs7Ozs7Ozs7Ozs7Ozs7Ozs7Ozs7Ozs7Ozs7Ozs7Ozs7Ozs7Ozv/wAARCAFaAPMDASIAAhEBAxEB/8QAGwAAAQUBAQAAAAAAAAAAAAAAAAIDBAUGAQf/xABQEAABAwIDAgUPCAgEBgMBAAABAAIDBBEFEiEGMRMUQVGSBxUiNlJUYXGBg5GhsbPRMjQ1QnOTssEWIzNTVWJ04SVDRIIkY2RywvAmRaLx/8QAGgEAAgMBAQAAAAAAAAAAAAAAAAIBAwQFBv/EADERAAIBAgQDBwMEAwEAAAAAAAABAgMRBBIhMRMUUSIyM0FSYXEFobEVQoHRJOHwI//aAAwDAQACEQMRAD8Am12KV0ddUMZUyNa2VwAB3C6jnF8Q1/4uT0pGIn/Eqr7Z/tKik2XQjFW2OklGxIdjOJDdWS+lMSY5iYBtWy+lMv3qNM4NaVZGMehXKKIOM7TY5EWCLFKhl73s5V0G12Pl7Q7Fqo6i/ZpjGpA6SMA7iVXMFnhw5CqajipNWK1aMrM9S674h33J6VzrtiHfcvSVEMfw0/556BSm43QO3TE/7CvIuniOjOquH7F312xDvuXpI67Yh33L0lUjE6R26Q9EpXXCm/eHolI1WW9ybU/YtOu2Id9y9JHXbEO+5ekq0VsDtz/UUPraeNhc99gPAVCVV7XC0OiLLrtiHfcvSXeu+Id9y9JVLcTo3f5h6JTnHaU7nn0FOoVOpW5Q6Fl12xDvuXpI67Yh33L0lX8bp+6PoXON0/dH0IcZ+oFKHpLDrtiHfcvSXeu2Id9y9JV/HKfnt5CuGspx9Y28SMs/UF4eklV2M4kyhqHsrJWubG4gh242WJ/S7aH+MVPTWixCsp3UFQ1r9TG4DQ8ywy6uAjJxlm6mLF2urIuP0t2i/jFT01z9Ltov4vU9NVKF0chiLb9LtobfTFT00fpbtF/GKrpqpsEFQ4EFr+l20f8AGKnpoO1+0f8AGKnpqpskkKLEludr9o/4xVdNJO2G0f8AGKrpqqISSEliC2/TDaP+M1XTR+mG0f8AGarpqoIukkWKAPc9h6ypr9kKGqq5nzTv4TNI83JtI4D1AITPU87R8P8AO+9ehQBn8SqC3Fqwc07/AMRUY1RtuSsVjJxitP8A1En4io3AG3KnVbE20gdmMVlWh2SqdbQaqsq56h+jbAetT3wOA3O9Cgzsy3JDvQrI1sT6Aa6IocQDmlhJ1JKYid2bb7rqViZaeDtzlRYwL6jRV1HObblozm1W+I7m3AwXk4l6WpYGEDcaT0tWd43gQPzCbpn4p1tZg3JQzdP+65fK1X6v+/k6Eal+hfjrZyGm9LUocQ5OA8llTR1WFO+TSyDxu/unmz4dyU8g/wB391nqYepHvXHz/BajiXJwPqXJDQ5P1hhy/wA1rKCyWhO6B4/3LsxoXwlr4HuaeQOUUcNUm9L2HUlbyJIdhY3OpfIWp1vEj8ngfJZVrKXDCNKV3lefinw2kjHYwP6S2y+ndFL7f2SpQexMtS/8r1Ltqb/l+pROEpXNvwTvSlMfTHdE70rnyw8lPLZk31sSctNzR+gIyUx+rH6AksZE/UMPpTvBsH1VsWA6qX2/shziiHiEdMMPqCGx34J1rAcyw1tVvMQawYdUnLuid7FgWyN51vw1FUU1rr1Odi5JtCkkuSt40SXNNrrdBpmVHM+q7nCQBdGVX5Exso6HDnQmtQlB3OqpUyMosjRJy6JQNwgrPKFhBBCSQlkLhCrsQe1dT3tHw/zvvHoR1Pe0jD/Oe8chKBTYgwdc6s/85/4imcoXcRqbYrVty7p3jf8AzFM8aAF8nrXTSdkdGMk0hwsBCjyRNO8BcOIA3Aj3eFJFXwn1LeVVuvCM1BvUscGZ3aaFkQgc0AXJvbyKkadFo9poeFjpiCBq78lSR0ZJAD/Uq6kJOTktjHOlNyuRzfOn2KT1pLiDwtvIn4sIcTbhx0VMcTSi1FvUshGREa6xuORT435mApyPBS91jOB/s/upsWAkNtxkdH+6nE0+JDsl8ouxHjdZpKlNbemLjzhO9Y3ZcvGB0f7p2ekNPRkB+a1uRLh4KjTvIlvs2Q1ENN6eLLtURk5aQMgN/CprXXbuWtTjNZo7FKUo6sifJJCch3rskJLi4FNcI6DXJmt4bLBUw05YhTS0NCqwuWsTbNCdsqJ20fBOLTSG4/n/ALJt+1oYPmRPnP7Le4NFbkk7stcTH+F1XPwLvYV5y1pHItTPtSKilki4nbhGlt+E3X8iz2Zo3rJVWd6GSs1J6DQJCda6+hXOxduXMtis7UoMpSsccMrtNxSgLroF22K6zmW6jPMixahkSXMT1tFwtvotGUkYuWlOAghD2JvVpVE6dxWhw71wroIKCFknGxWe0dT7tIw/znvHIR1P+0nD/Oe8chUMgymKTNGM1wvuqJPxFRjOHCw18Si4vG47Q4ieEIHG5dL/AM5Sog1rdNSts8VShHc61OEUk7ju5p5ylR2vZIJzLouLWXAq4jNVzotvrciY1Z7IA7kJ/JQomtA0CmYoc4iubb1Gjj001XQlXqTjmjsUTvm0Hmi6ejBBum2NsdQn2tXLnJ3CO480jS+hT7ZizQOTLWc+iXwV1uo1cTayVzQrsfFUfAm55+FicywskGE8xSHRubrlIWipPE8N5o6CtIbY3s2eNWDW6KGwatPhU5t7LZg3/wCMSqqtEILUxLGCCpRGibeFsTMrRQ4hTaZhvCqntu1aWqjBaVn5mhsjm8xVy1Q61iQD2LiOdJa24TkrdU2DlKzJWkylqzOlmiU3sm3PIk5gdN6caMotylU4i2UVg0WKGizjpypYausFyVVhUxqaFBq6W6JVrIPiXVUSxwGi3RMvbyqSQkPHIllErasRW3aU5vCS8WKGO5FiqwK5I9q6n/aTh/nPeOQjqf8AaVh/nPeOQue9ysxGKtvj2IEtI/4qX8RXI2XborjE4mnFaskf57/xFRXQANuAr54KlNXOtTcWkiFayE68aHwJttifEuJUouFTIWtWZX4o11orAk3O5RoC9jhmBA8Kt3sEhF+RcfTgjcF6XD0owoqDIzxUsrGQA5t09ENU0wWBbzJ+EX8pXHqUVzSiFtSVDFm1O5SmxALkTMrQE6u0opKxXKTkxGW3ImKv9kfIpRUWq/YnxhVYjwpfAnmRG7tORSo33bvUNhsUvM5puCsOArxyZGzQ45lYmE6Jt5TBqSBqEzLWgC9iuspJmd0ZHakjKVn6ggzOsplVWyPu1rSPCVAcDroVcpKK1Yyp5VqRZtLlMCRjuRSZYy5rr6aKK2INGpXPrTcpdkw1d9BbXDkATjRfUpttvqhPMYT8pKqE5vtERjfcUNdBuTjW2Q1gClQ0pebu9C6NKkqaNcUkhhkbnnQac6cNM4DerFkAaNAumLlVuYWU9dCncwtPZBIIVlUQBwVc5pacpTaNCuzQw8Jj5LlLcPAo0g1WacSlntXU/wC0nD/Oe8chc6nvaRh/nPeOQuPPvMoZS4iP8Uqvt3/iKZIFk/iH0nV/bv8AxFMHculHZHRjoiBUdi4jnUcOtdSKs2eoTndifGubXh/kxNN72JbG9gCnC3RJiILGp0jRdbYyzfbIL25ZXJ2nF3N8aRN+1PiTlL8oeNc2ov8ALj8GtFmwaJaSzelLcUoSVFq9Ij4wpblErP2J8ipr+FL4IZB5Ea7gusF08yMu3Lg4fDTq6rQvSuRnByZeHW1AVnxa+8pt9C1w3ldSOBa/exG4rzKiRrrbgokocrefDcw7FxCqqmlmguXG7ecK9YN+UmI4qWzIUoNjcKC/VTpSQ066WUMEFEYOjLUxVY5WKi3KQ1RWHK6ylMXTptMmD1J1JBfsirJkdlHpW3YPEp7GqZPUeUhIbogt03J6y44abkolyFJGqurjyvzc6u5BoVW1rBkKeLsNFlY7VMSBSCNExJuSzQslZnsvU97SMP8AO+8chHU+7SMP877xyFxKnfZne5lcUxukixmticX5mVEjT2PKHFDK+GQXaXeULO403NtRiQ/62X8ZVjTCwC7GRKKZrztIlTsdM+7N3hUWSlmDDoPSp7NAib5B8Szzoxc1N7otp1JNorZcThw9jDUFwzaDKLpI2koCNDJ0VVbS/s6bxu/JUzToszxErtFFabjUdjUPxqke8uBfu7lLhxyjjeMxf0VmmOTrQHHVVqUXUVSW40cRK+pr2bR0B5ZOinBtDQncX9FZNkbTyqVFG0ci0SrwSLozRphjFK8XGfopElXFVDg4ycx5wqZm5TKQ5Zmlc+eKdSfDWzHWrJ8dJIBrb0qXHDkGq7G64TgXRpUo0o5YkuTasJypDha6cO5IfuV4jQw4hQqsR5DceNTHqFV/IKsiUNtPQzdZkbwmTdYqtjJKsKgXMg8ahtblCzYtXlGxXXbbQW7IKS3cFGb2T/AFLiF3ADnWqgmkEEXVIOwCnsCh047EKazcne4N6ilwjRK0XDuSkDDwLKvqxdh8SsHnRV9WewPiTR3JjuVJ3Jl/KnidCmX8qaoNPc9k6nvaRh/nfeOQjqe9pGH+d945C4VTvv5Mz3POsTjzbU4measl/GVOgGiZxEAbQ4meesl/GU/Day7TfZRoavYlNSZzZhXWusE1O6+iqkzRSjqZ7aUdhTeN35Kla0q82kGlP5fyVOwLkLtNsy4jxGdYw3TzG+FNZraDeno2X3rTDD5ghC5IjAJF3BS42cxuobWgeNPxOew3sbJ5YFNG2NFNE9jbcikwCzwmYTnanW6ari1YOhUTGtlZZQTWFipQeCFVNk0F+ROiew+UupDG0pLVljipaliSkONwofGXW3hJdUP5wr+ZpeordN9R+VwAVVX1DWMOoS6iWR1wJLeJVU0Jc67pMx8KtjiKXqF4cVq2QpToSeVQyc2g3KbNGA03JOihMt5UyqRqyuvIy1GnIejbYKVStvKFHapFO4NkC2QSsTHYuoRopbDooMMlxvUprrhIxGh+64UkO0SHuUECZCLFVdc/sSpsr7Aqpq5M0luQJ4oeK1Ix3FMyFPOIso8pS1GRJ6ns/U97SMP877x6EdT3tHw/zvvHIXEn3mZ3uedYvUcFtHiYI045L+MrsWIR21KZxxl9pMTuT88l/GUzFE0m9rre8ZSSVzfDI1qWsdaH/J1Tou7siosFhoAApIuVzq/1CNrRRpi4paIptotRB43fkqdu5XO0PyIPGfyVMPkFJhO1FM5tbxDrBd11KYLeFR4RuU6mZnmaF3qUbF9MnUdILBzhcqxFM0t3LtPGMospQboiTdxs7uV4j4OS3Iu2Ninqhtngptxs0nmXEx8M04rqad0mKa3nKdbFm3AlIpW8Icx3KyjYANyuhgaSWqJclEiimPcoNK7uQp4F+Rdyq3laPpEz+xTy0smtmAqtqY5Iz2UJtzhad7VGkjDrghPHDUfSJKfVGQmc0scbHQKvLeVq0+K0EfFZZQLFrCdPEsmxx5UtRRotZPMyVmrpxJLJBex3p9puooIdpuKcieQbFaqNdSCEizpqi3YuVjHLdUV+UKZT1GljvWpq+qLWrq5bcIOdIe/wqMJdN6blqQ0HVKkVWO1M+UFVjjmNylyyGR1zuTRIVmyGeiEOKjvN3WTj3WTbRmcSstSRVJntfU+02Iw/znvHIR1P+0nD/Oe8chciXeZSYLGcLmfj+IPDwA6qlI6RTMeHVDDfOCOayucUrqNmM1rX1ULXNqJAQZACDmKjtxGg5a2n+9b8V006bSvY3wqNIZjge35TfQnDGLaJ0Yjh5/1tP9634pmavoL3bWU58Ug+Kx1sPRmnbc0xqRe5SbRaNgHhKpvqFW2PTw1HA8DKySxN8pvbcqqxyblmwkcsUjBV1qOwuEblY0P7dV8IOmhU6keGTAuNgu9T7pbBOxooNwUkblBgqYbftW38akioit+1Z6UjQtncRU8ih1LslO93iT9TUw6WmZ0godS9s8D44nB7zazWm5K52JjJ1aenmbIbIsMP/YtKsGlV1BnZC0PaWm24iymcYijF3ysb4zZbpLoUyl2iU0pQ1UMYjRga1cI8bwlDE6C1+OwfeN+Krem4yaJDhqmHjVJOJ0BHz2nPnW/FNOxCiO6sg+8CE11Fk11I+JD/AA+o+yd7CsI1bbEK6kfQVDW1ULiY3AASC5NliWtJWfE7oxVdx1h18KWT2aS1oaLldbdz7ow8Xe4QZJYUvyptp0SrrqwL1Kw4JX7rpJcSdSk3XCUzaJcgJTb3aLrnJh7uRUzkVNnHG7kposFxjeUpRKw1ZlUme0bAdpWH+c945COp/wBpOH+c945CwvcQ8g2m7aMW/rZvxlVRVptNrtTi39bN+MquDFJIgBONHgSg0LobzKAHKcWzFSGsJNykQN3qxpKUzvt9Ub10MNTTjmZsow7N2Ip6V8xs0eVWdPhTd7+yPhU6npWxtAAspTW2WtytsO5vZEZlFGwWDQlGmZzKUGoLUmYWzIMlHG4EZR6ExSUQgxBsjNBY6eRWRCQCGPzHRNfQi8k7CpNypsTcBGfCptVXRxtOvkVHVVDp366DkUw6ssVJ3uyFMNFGN+DUmS7tBuTLwBpzLHiqiexnqjUYsSluJASAcrtUtwzBZ6TV9TOIALtUuwakg5VwuJPgWqUFJodq50ku8ATjBZIanAQropLRDjgOq7fwpu65nsrbkjpdYJBfZNl6Q5xO5K56EbHXPXGtJNyuhnKUoaLLUqCSkG4LhK6SknesbdxD2rqfdpOH+c945C51Pu0jD/Oe8chVsg8i2jbfanFj/wBdN+MqC1qs9oR/8nxX+tm/GVAsLJ4q5KVwyoa3VKa4E2Cca3VRONkPlHIWcg3rSUFKIohoqWhjz1bWcg1WohblYAunS0pJGy1oJCmhOtbdDW3ToFuRDZMYnA1cc2ydtpuSHhLcscdCO4KPOOw0F1JfvTeQSOyncU0k5QaRVsynnbfe0KDK0j6o9C0E1AxwNrhVlRhUguWSE+ArGsJP1lrtLzKeUG6jPapk0ckbi1415iozxfUKupQnT1ZkqU2tSK5IzPHyU65vZa7glNY53gCKVKVTYzqLY2C87wublLbSOLC7KSAL3Uey2KDpaSY3dEh2i7mXciMifiInMcMnhXMxKXkCA3wJXVIzCA0lLDbLu5F1RKpcVtnUklBck3VDlcg6SkkoJSSdUpB7b1Pe0fD/ADvvHoXOp52j4f533r0JQPHNpqqVu1eLgO0FdMN385VWaqY73epTtqO2zGP6+f3jlVpk2iLjwq5m7nD0JfXCpH+Z6goyENt7k5mTosXrYZM8coDufKCpI2pxgf6kfdt+CqEJs8l5k55dS5G1mMjdVD7pvwXf0uxrvsfdN+CpUKM8upOeXUu/0vxvvsfdM+C4drcaP+qH3TfgqVCM8uocSXUuDtVjB/1Q+7b8FwbU4w11xUi/2bfgqhCnPLqRnl1Lk7V4yf8AVD7pvwSTtRi531I+7b8FUIRnl1DM+pYTY3Xzj9ZK0/7Gj8lHNdUE3L/UFHQoc5NWbDNLa49xuY/W9SW3EKlp0eOiFGQpjOUdmRdk/r1XZCzhW5SLHsG/BRuNzd36kyhQ5ye7IHuNTd36kcbm7v1JlCi7C49xybu/UEcbm7v1JlCLsB7jc3depHG5u69SZQouA7xqbuvUjjMvdepNIQA7xmU/W9S5xiTuvUm0IA976m7i7YLDXHeeF969CT1Ne0DDfO+9ehQSeNbUdtmMf18/vHKrVptR22Yx/Xz+8cqtSQCEIQAIQhAAhCEACEIQAIQhAAhCEACEIQAIQhAAhCEACEIQAIQhAAhCEACEIQAIQhAHvPU17QMN87716EdTXtAw3zvvXoUEnjW1HbZjH9fP7xyq1abUdtmMf18/vHKrUkAhCEACEIG9AAhbCHDNn6TZygr8Rp53uqTlc6N+43Otr+BQsY2Wlp8Xho8OBqG1EfCRZiAbcouqFXg3bb/Re6EkrmcQrSTZ3E4nPa6nF44jK4B7TZo5d6bp8Er6qKCSGnzNqHlkRzAZiASfYVbnja9yvJK9rFehWsuzmJw1ENPJTgSzkiNokabkanlUFlJPJV8VZGXTF+QMGpve1kKUXqmQ4SW6GEKyr8CxDDWsdVQBrZDla5rg4X5tNxTtTszi9IzPPRlrMwaSHg2J0F7HRRxIaa7k8OXQqEK1k2bxWKqgpXUw4WoBMbQ9pzAanlUTrfVCGeYxEMp3hkhP1SeS3kUqcXsyHCS8iKhWr9nMUZQ8cfThsWThNXtDsvPa91DoqCoxCpFPSx55CCQLgbvGhSi1dMHCSdrEZCt5dl8XhmiikpQHzOLY2523Jtfn5lEZhdW+mfUti/VMkETnZho48ihTg9mS4SW6IaFaS7OYnDVQ0z6YCWouY2h7Tm9ainDqlsM8zoiGU7xHIb/Jcb6eoqVOL2ZDhJboioVj1ixHjb6Xi362OLhXDMNG2ve+5dkwLEY6aCodAOCqC1sRD2nMTu5UZ49SckuhWoU9+DV8dTUU76ctlpozJK0kdi0C909R7O4nXUoqYKYGN2jS54bm8V96HOK1uChJ6WKpCW2Jz5RGAMxOUa8qspdm8UhqoKZ9MBLUX4Noe05ranlUuSW7IUW9iqQpZw2qENRK6EtbTODZr6FhJta3jURCaexDTW57z1Ne0DDfO+9ehHU17QMN87716EAeN7UA/pZjH9dP7xyqrFe6VtPA6uqCYYyTK4klo50zxan/AHEfQC5UvqaTaynSX09tJ5jxGxRYr27i1P8AuI+gEcVp/wBxH0Al/VI+kn9OfqPEbFdsV7bxWn/cR9AI4rT/ALiPoBH6pH0h+nP1GHqsOq8T2KwiGkhdK8PJNuQdlqVaySRjbDC6Jrs76ale15HIcp09XrWpihLnNihjJJNmtaPyVzFsZWG0ruKwvd3Tuy9ICohWnVvljpr9y+dOnTtmlbb7Hj2GSRUu00MXW+eip6uN0L2TEkuvfUEjnsrCntSbR4DhVxekhcZAOR7g4kf+869GxPZ6qoGtmqIY5GA2EjeyA+CreCjz8Jwbc/dW19Kmpi2pWlGzsFOgnG8ZX1MFSwsZthQviw2oowZngulcSJDY6i4TeBUc9JtmJaqCSFkskoifIwgFxBtZehljXEOc0EjcSNy45jH2zNDrG4uL2Sc/o1l8rbjcpqnfzuediCopNlKqOujex769vBtkFiSN5Ck7VYpDTV+JUFPTyOqavg2yvc67bAAgNHOt2+Nkls7GutuuLrhhic/O6Nhd3RaLqVjY5ryj/wBp/QPCu1lIxojlh2pwR72PbbD7XItqGOuPGNFHxCSCs2aqsTYAHVMsQnYOSRpId6bgrdljSQS0Et3G25JEEIaW8EzKdSMosUqxi0dtrEvDPVXMZjWEx4jjGITz8aDG0wlp5I7cEWhm4nxrERZhK0gkajcvbMrcuXKMtrW5LJHFqf8AcR9AK2n9RyKziVVMDmd0zFSEnqlU4ubAN92o9c+kn2TreI0skI460Oa5+cudzhb/AIKPPwnBtz91l1QIYgMojZa97ZRa6rWNWnZ2t59CzlXZq+9zFuili2uwRz43NAo2NuWkahpuFHxOWGt2WqcSiAbJUSxNnYOSRtwT5RYreljS4OLQSNxtuSeAhDcoiZlJvbKLKFjVdO2xLwr1V9zKY+x1XQ1dLh5y1bWRyVEduyljDRa3i5Qql0EzcF2dLongCqNyWnS7hb0r0VlPwj80cOZ9t7WXNkksYQAWghu4W3IjjMsUsun+glhszbuZSeeGvGNTFwbVUkE8Dx3bN7T5LEKGcNixaDAo5G1IpnUuQPgHyJLi+Y8g3rbCGIFzhGy7tHHKNfGutY1gysaGjmAso5zL3V/1iXhs27PFpoODq5IWBzsry1vOdbLbOjlj2twJzmOaBRBtyLahjrjxrY8XgzZuBjvz5QlljS4OLQSNxI1CtqfUFO3Z6lUME437RhMQkhrtk6/EoyBLUGJs7BySNdYnyggrEkFe3CCENLREzKd4yixXOK0/7iPoBNT+oKCaykVcE5tO5M6mvaDhvnfevQrvB2tZhcLWNDQM1gBb6xQuxCeeCl1OTOOWTj0KOs+ez/aO9qZT1Z89n+0d7UyvKVO+/k9LDuoEIQkGBCEIA02yVLGyKpxKUX4IENvyaXKoq6vnxCpdPM8kk6C+jRzBaTCRl2LrC3eRJf0LMUlJLXVTKaEAyP3XNgt9ZNU6cI+epio2dSc5eWgp1fVPpBSPne6EG4a43so6tavZzEKKmfUTNjDGC5s65UjZbD46mrkqp2h0dML5Trd3/oVKo1Z1FCW7LXWpxg5w+xXx4PiM0Ykjo5S0i4OXeoj43xvLJGljmmxDhYhWs+02JyVRlin4NgPYxgDLbw86sNoI46/BaXFmsDZDYPty3/uE7o05Rk6bd11EVacZRU0rMzLWue4NaC4ncANSppwXEwzOaKa3/br6FcYBDHQYPU4xJGHvbcRg8ltPaq+PabFWVImdUZxfWMgZSObwKFRpwjF1G9SXVqSk1TWxUkEEgixGicZTzSRPmZE90cfy3gaBX+1VJE+KmxSnaA2cAPtpckXB9qd2WmLcJxEPaJGRDOGO1BNj8ApWGXG4bZDxL4PESKKHCq+oi4WKklcw7nBu/wASaio6mecwRQSPkbvaGm48auMP2jxKTFIGyTAxSPDTGGgAAm3jUzaPFqnD8QNPRlkAc0Pe9rBmcSm4NFwzpuyI41bPkaV2ZypoqqjIFTA+K+7MLXTC1lVO/E9i3VNTZ0zHCzrW1zAX9BUHZahillnrp2h8dM24aRy2vfyJZYZOpGMHo1cmOIfDlKS1TsVzMGxKSPhGUUxadQcu9Q3Mcx5Y9pa4GxaRqFbS7T4o+p4Zk+Rt7tjDRlA5vCp+0sUVXhlJisbA18gAfbluPy1Q6NOUW6begKtUjJKaWo7srR1MEdcZqeSPMxuXOwi/ytyzr8Nr42Oe+iqGtaLlxjIAHoWp2axWsroqwVMofwLGlnYgW3/BUE+0WKVML4ZakFjxZwDGi49Ctqxo8GF2/MppOrxZ2S8iAynmlifLHE9zIxd7gLhvjTsWHVk8BnippHxje4N0V/sg4TU1dSzdlEWgkeO4PsVfiG0VRO2SmpQ2CkLcjWBovl8apVGlGmqknuXOtUdRwitirkp5oWsdLE+NrxdpcLZvEm1qsU/xbZWnrWj9ZB8v2H8iqDCaY1eKU8A3OeCfENT6klShlmox2dh6dbNBylpYYmp5qd+SaJ0buZwsm1e7W1YnxYQt+TA0N8p1P5KiVdaChNxT2LKU3OCk1uaPCfo2Ly+0oRhP0bF5faUL02H8GHwvwefr+LL5ZRVnz2f7R3tTKerPns/2jvamV5ip338nood1AhCEgwIQhAGt2ZtV7PVtH9Y5hb/uaso1z4ZLtc5j2m1wbEKbg+KyYTWiZoLo3Cz2X3hXNRT7O4nKaoVxpnv1c3dr4iFvsq9KKi7SiYbujVk2tGLp5Hy7D1DpHue651cbn5QXdjX2pK1rQC4EEA8uhTNbiOFUeBSYXQzvqC/61t2u8nT1KnwfE34VXCcAuYRle3nCudaNOtBt7KzKlSlUpTst3dFkdqnh1jhtLcfyqPiO0U2IUJpDTxRMJB7Dksp89Ns5iMhqm1xpnP1ezdry6Eb1W4sMHjhZDhxkkkDrulduI5lXVdZRfbVvyPTVFyVoO/4LWGz9g3hu9t79JZVXWAYxDQtlpKxpdSz7zvy8m5SRhuz0U3DuxLPCDcRcviSzgq8YuLWisxoSdCUlJPV3Q9jp4PZTD43aOOTTl+SUzs19E4t9l/4uVfjmL9dappY0shiFmA7/AAlSMDr6Wkw7EYp5cj5o7MFibmx+KsVWEsTdPRK32EdKSw9mtW7/AHK7DfpSl+2b7QrPbD6b80381U0MjIq+nlkdlYyRrnHmAKnbSVsFfinDU0mdnBgXsRrqs0ZLl5LzuaGnx4v2ZZwdoUv/AHf+YTuyMlsKrQ1oc9rswaeXsdPYoEWJUrdkZKEy2nLrhlj3QO9QcGxV2E1nC5S+J4yyMB3j+y0qtGFSm29LWMzpSnTmra3uT/0rcP8A62l6Kj4ntDLiVFxV1NFGwODhkvpZWE1Hs5XyGpZXmnL+ycwaa8uhGiq8W6zsjjhw3O97T2cp3O8CWq6yi7zVv41Hpqk5K0Hf+dCz2PP6vEfs2/8AksyrnZrFIMPqZY6k5Yp2gF3MRf4lSZKDZqnzSur5JhqWxtN/YEmTi0YJNaXuNn4VaV09bDmxv+v+zb+azPKr3ZnEaSg43xmXgxIwBlwTffzeNUSrqyXBgl7llJPjTfwaTZSYVENXhcpGSVhc0c3IfyXNl6R0GKVU02gpGFrvH/8AwFU+F1hoMSgqL2a13ZeLlWoxaaClwSrq6V/z9wsbW3ix9QK1YdqUFJ7wv/ozV04zcVtIyNXO6qq5ah2+R5dbmumkIXMbu7s6KSSsjR4T9GxeX2lCMJ+jYvL7Shepw/gw+F+DzlfxZfLKKs+ez/aO9qZT1Z89n+0d7UyvMVO+/k9FDuoEIQkGBCEIAEIQgAQhCABCEIAEIQgAQhCABCEIAEIQgAQhCABCEIAF1oBe0E5QTYk8i4hAGh/RThZGPpq6GSmNrvJ1A8miZ2lroZpYaKleHQUrcum4ncqRC0yrxyOMI2vuZ40ZZlKcr22BCELMaDR4T9GxeX2lCMJ+jYvL7Sheqw/gw+F+DzdfxZfLKKs+ez/aO9qZT1Z89n+0d7UyvMVO+/k9FDuoEIQkGBB3IXDuKAI/HWdwUccZ3B9KRQUorK2KndKIg8nszyae1OTYbIyeRkYeWscWnhG5HCzcx015AVeqV1dIodVJ2ZzjjO4PpRxxncH0pqopJaURcJa8rA9oBvoRcKU/CiYqWSGXMKiNzznGXJlNjynlU8H2B1UvMa44zuD6UccZ3B9K6/CqtlO+d0YDIyWu13EODT6yF1+E1cUskcjWsdECX3O4A2/MI4L6BxY9RPHGdwfSjjjO4PpXY8LqJGxFroyJWcICX2sL218ui4cMq20xqDH+rBIvflDg23pIRwX0DirqHHGdwfSjjjO4PpT+G4LJiPCDhOBdG9oeHt+S0hxLv/z603UYVNAH3IvFG18oOmXMdB4d49KngO17EcaN7XEccZ3B9KOOM7g+lcjw2ollmiaG54XZXAutrroPQlR4XUSyRMbkzSsztBNtPCo4L6E8WPUG1bXODcp1NlIVexpZUBrtC11irBUyjZlsXcEIQlGBCEIAEIQgAQhNT1UNNbhH2LtzQCXHxAalSk27IG0tx1CRDNHPHnieHNP/ALY8yWoaadmF0zR4T9GxeX2lCMJ+jYvL7Sheqw/gw+F+DzdfxZfLKKs+ez/aO9qZT1Z89n+0d7UyvMVO+/k9FDuoEIQkGBcO4rq4dxQBXRScFIH5Gvt9V4uCpb8VqXukLshzi3yfk9jl08mihIWlSaWhncIt6j09VJU8HwliY2BgI5gLD1BSJMYqpZGPeIiGMLA0Ms2xNz69UjCqZlXiMcUrS6OznP15ACeTXk5E7i+H8RxPgYmgskAdE1ri64O7w62vbwhWLPlzplbyZslht+K1b6eSB8gLJCXO03kuDj6wF12L1b52zvc1z2AhpI3XN/z9CsBg0FVUxtaHU2aCNzmNBcQ5zsvKdAo0eDB9HBUGoH650bcotduZzgfw+W6dxqi5qRFixGohLC3KQxnBgEaFubN7fYjrlVcBJDwnYSWzWH82b03RXUXEqhkQkbKHNDw4biD/AGsrXEsLw9jJGUDuEmNQ1jRmvlBzNt0mnXmIQqdVp+wSnSTRUw4hVU7pnMldmmZwby43JGnwS58UqamWpkkLC6pAD7DkFrewJ1+G07H1bBVZjE0OisAOEFr8p5NBbf6E7Jg0YlZHHVtOYSNJdYND2gG177je10KnW2DPS3IoxSobPLM1sbXynM6zeXXXx6pLMSqYpI5I3Br4mZGuA5ExNGGTPYx2ZrSQHWtcc6RY3tZK3VW4yVNocY4vqA4gAl17DxqwVdF+1Z4wrFZam+pphtoCEIVY4IQhAAhCEACwm0sdfWOrKqKUBlNUcG+IGzsjQDcc4uSfL6N2srtHhWH1dZnkkyPJBcBcG9hqDY3uLC1uQeFbcDJRqamXFRcoWQrZUhjoRHW8bZNC4uJbYtLS0AEXOozEeKy1CoNmKClo2SiF2Z7DwZF75eU66XJ5Ta27mV+kxbTquw+HTVNXNHhP0bF5faUIwn6Ni8vtKF6DD+DD4X4OFX8WXyyirPns/wBo72plao0tO5xc6niJJuSWDVc4nS97RdALhzw15N3OxHEWitDLIWp4nS97RdAI4nS97RdAJeV9xuZ9jLLh3FaridL3tF0AjidL3tF0AjlfcOZ9jBIW763UPedP9034I63UPedP9034K7l/cq4/sYaOR8Ugkje5j26hzTYhdknmmeHyyvkcNznOJI1v7VuOt1D3nT/dN+COt1D3nT/dN+COXfUjjLexijWVRldKaiUyOGVz85uRzEpAnmDQ0SvDRawzHS272lbjrdQ950/3TfgjrdQ950/3Tfgp4D9QcZdDCl73WzOJsLC5vZKE8rX52yOa6+bMDY351uOt1D3nT/dN+COt1D3nT/dN+ClUpL9xDqxf7TD8NLly8I62XLa/Je9vFdBmlIaDI4hoyjXcOZbjrdQ950/3TfgjrdQ950/3TfgpdKb/AHBxI+kwuYnlXLm97rd9bqHvOn+6b8EdbqHvOn+6b8FHCl6g4sfSYeI/rmeMKxWnGH0QNxRwA/ZN+CVxOl72i6AVU8Nd3uWxxFvIyyFqeJ0ve0XQCOJ0ve0XQCTlfcbmfYyyFqeJ0ve0XQCOJ0ve0XQCOV9w5n2MshanidL3tF0AjidL3tF0AjlfcOZ9jLJl9JTSvL5KeJ7nDKXOYCSOZa/idL3tF0AjidL3tF0ApWGa2kHMX3RkYaWnpy4wQRxl2/I0C6dWp4nS97RdAI4nS97RdAIeGb3kQsRbyGcJ+jYvL7ShS2MbG0NY0NaNwAsELv0VanFeyOLVd6kn7s//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8401" y="2844799"/>
            <a:ext cx="4400600" cy="626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564433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Shape 289"/>
          <p:cNvSpPr/>
          <p:nvPr/>
        </p:nvSpPr>
        <p:spPr>
          <a:xfrm>
            <a:off x="1219200" y="2654300"/>
            <a:ext cx="13817600" cy="7239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54186" marR="54186" defTabSz="1219200">
              <a:defRPr sz="4400">
                <a:uFill>
                  <a:solidFill/>
                </a:uFill>
                <a:latin typeface="+mn-lt"/>
                <a:ea typeface="+mn-ea"/>
                <a:cs typeface="+mn-cs"/>
                <a:sym typeface="Arial"/>
              </a:defRPr>
            </a:lvl1pPr>
          </a:lstStyle>
          <a:p>
            <a:pPr lvl="0">
              <a:defRPr sz="1800">
                <a:uFillTx/>
              </a:defRPr>
            </a:pPr>
            <a:r>
              <a:rPr sz="4400">
                <a:uFill>
                  <a:solidFill/>
                </a:uFill>
              </a:rPr>
              <a:t>Why teach geometry?</a:t>
            </a:r>
          </a:p>
        </p:txBody>
      </p:sp>
      <p:sp>
        <p:nvSpPr>
          <p:cNvPr id="290" name="Shape 290"/>
          <p:cNvSpPr/>
          <p:nvPr/>
        </p:nvSpPr>
        <p:spPr>
          <a:xfrm>
            <a:off x="1301044" y="3407833"/>
            <a:ext cx="13500101" cy="5168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40640" marR="54186" lvl="0" defTabSz="1219200">
              <a:buClr>
                <a:srgbClr val="000000"/>
              </a:buClr>
              <a:buSzPct val="100000"/>
              <a:buFont typeface="Arial"/>
              <a:buChar char="•"/>
              <a:defRPr sz="1800"/>
            </a:pPr>
            <a:r>
              <a:rPr sz="4400">
                <a:uFill>
                  <a:solidFill/>
                </a:uFill>
                <a:latin typeface="+mn-lt"/>
                <a:ea typeface="+mn-ea"/>
                <a:cs typeface="+mn-cs"/>
                <a:sym typeface="Arial"/>
              </a:rPr>
              <a:t>Applications </a:t>
            </a:r>
          </a:p>
          <a:p>
            <a:pPr marL="40640" marR="54186" lvl="0" defTabSz="1219200">
              <a:buClr>
                <a:srgbClr val="000000"/>
              </a:buClr>
              <a:buSzPct val="100000"/>
              <a:buFont typeface="Arial"/>
              <a:buChar char="•"/>
              <a:defRPr sz="1800"/>
            </a:pPr>
            <a:r>
              <a:rPr sz="4400">
                <a:uFill>
                  <a:solidFill/>
                </a:uFill>
                <a:latin typeface="+mn-lt"/>
                <a:ea typeface="+mn-ea"/>
                <a:cs typeface="+mn-cs"/>
                <a:sym typeface="Arial"/>
              </a:rPr>
              <a:t>Accessibility to students who prefer pictures </a:t>
            </a:r>
          </a:p>
          <a:p>
            <a:pPr marL="40640" marR="54186" lvl="0" defTabSz="1219200">
              <a:buClr>
                <a:srgbClr val="000000"/>
              </a:buClr>
              <a:buSzPct val="100000"/>
              <a:buFont typeface="Arial"/>
              <a:buChar char="•"/>
              <a:defRPr sz="1800"/>
            </a:pPr>
            <a:r>
              <a:rPr sz="4400">
                <a:uFill>
                  <a:solidFill/>
                </a:uFill>
                <a:latin typeface="+mn-lt"/>
                <a:ea typeface="+mn-ea"/>
                <a:cs typeface="+mn-cs"/>
                <a:sym typeface="Arial"/>
              </a:rPr>
              <a:t>Encourages flexibility </a:t>
            </a:r>
          </a:p>
          <a:p>
            <a:pPr marL="40640" marR="54186" lvl="0" defTabSz="1219200">
              <a:buClr>
                <a:srgbClr val="000000"/>
              </a:buClr>
              <a:buSzPct val="100000"/>
              <a:buFont typeface="Arial"/>
              <a:buChar char="•"/>
              <a:defRPr sz="1800"/>
            </a:pPr>
            <a:r>
              <a:rPr sz="4400">
                <a:uFill>
                  <a:solidFill/>
                </a:uFill>
                <a:latin typeface="+mn-lt"/>
                <a:ea typeface="+mn-ea"/>
                <a:cs typeface="+mn-cs"/>
                <a:sym typeface="Arial"/>
              </a:rPr>
              <a:t>Historical importance </a:t>
            </a:r>
          </a:p>
          <a:p>
            <a:pPr marL="40640" marR="54186" lvl="0" defTabSz="1219200">
              <a:buClr>
                <a:srgbClr val="000000"/>
              </a:buClr>
              <a:buSzPct val="100000"/>
              <a:buFont typeface="Arial"/>
              <a:buChar char="•"/>
              <a:defRPr sz="1800"/>
            </a:pPr>
            <a:r>
              <a:rPr sz="4400">
                <a:uFill>
                  <a:solidFill/>
                </a:uFill>
                <a:latin typeface="+mn-lt"/>
                <a:ea typeface="+mn-ea"/>
                <a:cs typeface="+mn-cs"/>
                <a:sym typeface="Arial"/>
              </a:rPr>
              <a:t>Central role in mathematics </a:t>
            </a:r>
          </a:p>
          <a:p>
            <a:pPr marL="40640" marR="54186" lvl="0" defTabSz="1219200">
              <a:buClr>
                <a:srgbClr val="000000"/>
              </a:buClr>
              <a:buSzPct val="100000"/>
              <a:buFont typeface="Arial"/>
              <a:buChar char="•"/>
              <a:defRPr sz="1800"/>
            </a:pPr>
            <a:r>
              <a:rPr sz="4400">
                <a:uFill>
                  <a:solidFill/>
                </a:uFill>
                <a:latin typeface="+mn-lt"/>
                <a:ea typeface="+mn-ea"/>
                <a:cs typeface="+mn-cs"/>
                <a:sym typeface="Arial"/>
              </a:rPr>
              <a:t>Logical structure </a:t>
            </a:r>
          </a:p>
          <a:p>
            <a:pPr marL="40640" marR="54186" lvl="0" defTabSz="1219200">
              <a:buClr>
                <a:srgbClr val="000000"/>
              </a:buClr>
              <a:buSzPct val="100000"/>
              <a:buFont typeface="Arial"/>
              <a:buChar char="•"/>
              <a:defRPr sz="1800"/>
            </a:pPr>
            <a:r>
              <a:rPr sz="4400">
                <a:uFill>
                  <a:solidFill/>
                </a:uFill>
                <a:latin typeface="+mn-lt"/>
                <a:ea typeface="+mn-ea"/>
                <a:cs typeface="+mn-cs"/>
                <a:sym typeface="Arial"/>
              </a:rPr>
              <a:t>The surprise of results</a:t>
            </a:r>
          </a:p>
          <a:p>
            <a:pPr marL="40640" marR="54186" lvl="0" defTabSz="1219200">
              <a:buClr>
                <a:srgbClr val="000000"/>
              </a:buClr>
              <a:buSzPct val="100000"/>
              <a:buFont typeface="Arial"/>
              <a:buChar char="•"/>
              <a:defRPr sz="1800"/>
            </a:pPr>
            <a:r>
              <a:rPr sz="4400">
                <a:uFill>
                  <a:solidFill/>
                </a:uFill>
                <a:latin typeface="+mn-lt"/>
                <a:ea typeface="+mn-ea"/>
                <a:cs typeface="+mn-cs"/>
                <a:sym typeface="Arial"/>
              </a:rPr>
              <a:t>It is in the syllabus </a:t>
            </a:r>
          </a:p>
        </p:txBody>
      </p:sp>
      <p:sp>
        <p:nvSpPr>
          <p:cNvPr id="291" name="Shape 291"/>
          <p:cNvSpPr/>
          <p:nvPr/>
        </p:nvSpPr>
        <p:spPr>
          <a:xfrm>
            <a:off x="127000" y="508000"/>
            <a:ext cx="16002000" cy="800100"/>
          </a:xfrm>
          <a:prstGeom prst="rect">
            <a:avLst/>
          </a:prstGeom>
          <a:solidFill>
            <a:srgbClr val="2AA1C0"/>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4400">
                <a:solidFill>
                  <a:srgbClr val="FFFFFF"/>
                </a:solidFill>
                <a:latin typeface="+mj-lt"/>
                <a:ea typeface="+mj-ea"/>
                <a:cs typeface="+mj-cs"/>
                <a:sym typeface="Gill Sans"/>
              </a:defRPr>
            </a:lvl1pPr>
          </a:lstStyle>
          <a:p>
            <a:pPr lvl="0">
              <a:defRPr sz="1800">
                <a:solidFill>
                  <a:srgbClr val="000000"/>
                </a:solidFill>
              </a:defRPr>
            </a:pPr>
            <a:r>
              <a:rPr sz="4400">
                <a:solidFill>
                  <a:srgbClr val="FFFFFF"/>
                </a:solidFill>
              </a:rPr>
              <a:t>Why teach it?</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Shape 293"/>
          <p:cNvSpPr/>
          <p:nvPr/>
        </p:nvSpPr>
        <p:spPr>
          <a:xfrm>
            <a:off x="1219200" y="2641600"/>
            <a:ext cx="13817600" cy="26035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54186" marR="54186" lvl="0" defTabSz="1219200">
              <a:defRPr sz="1800"/>
            </a:pPr>
            <a:r>
              <a:rPr sz="4400">
                <a:uFill>
                  <a:solidFill/>
                </a:uFill>
                <a:latin typeface="+mn-lt"/>
                <a:ea typeface="+mn-ea"/>
                <a:cs typeface="+mn-cs"/>
                <a:sym typeface="Arial"/>
              </a:rPr>
              <a:t>What are the issues when teaching geometry?</a:t>
            </a:r>
          </a:p>
          <a:p>
            <a:pPr marL="54186" marR="54186" lvl="0" defTabSz="1219200">
              <a:defRPr sz="1800"/>
            </a:pPr>
            <a:endParaRPr sz="3200">
              <a:uFill>
                <a:solidFill/>
              </a:uFill>
              <a:latin typeface="+mn-lt"/>
              <a:ea typeface="+mn-ea"/>
              <a:cs typeface="+mn-cs"/>
              <a:sym typeface="Arial"/>
            </a:endParaRPr>
          </a:p>
          <a:p>
            <a:pPr marL="40640" marR="54186" lvl="0" defTabSz="1219200">
              <a:buClr>
                <a:srgbClr val="000000"/>
              </a:buClr>
              <a:buSzPct val="100000"/>
              <a:buFont typeface="Arial"/>
              <a:buChar char="•"/>
              <a:defRPr sz="1800"/>
            </a:pPr>
            <a:endParaRPr sz="3200">
              <a:uFill>
                <a:solidFill/>
              </a:uFill>
              <a:latin typeface="+mn-lt"/>
              <a:ea typeface="+mn-ea"/>
              <a:cs typeface="+mn-cs"/>
              <a:sym typeface="Arial"/>
            </a:endParaRPr>
          </a:p>
          <a:p>
            <a:pPr marL="40640" marR="54186" lvl="0" defTabSz="1219200">
              <a:buClr>
                <a:srgbClr val="000000"/>
              </a:buClr>
              <a:buSzPct val="100000"/>
              <a:buFont typeface="Arial"/>
              <a:buChar char="•"/>
              <a:defRPr sz="1800"/>
            </a:pPr>
            <a:endParaRPr sz="3200">
              <a:uFill>
                <a:solidFill/>
              </a:uFill>
              <a:latin typeface="+mn-lt"/>
              <a:ea typeface="+mn-ea"/>
              <a:cs typeface="+mn-cs"/>
              <a:sym typeface="Arial"/>
            </a:endParaRPr>
          </a:p>
          <a:p>
            <a:pPr marL="54186" marR="54186" lvl="0" defTabSz="1219200">
              <a:defRPr sz="1800"/>
            </a:pPr>
            <a:r>
              <a:rPr sz="3200">
                <a:uFill>
                  <a:solidFill/>
                </a:uFill>
                <a:latin typeface="+mn-lt"/>
                <a:ea typeface="+mn-ea"/>
                <a:cs typeface="+mn-cs"/>
                <a:sym typeface="Arial"/>
              </a:rPr>
              <a:t> </a:t>
            </a:r>
          </a:p>
        </p:txBody>
      </p:sp>
      <p:sp>
        <p:nvSpPr>
          <p:cNvPr id="294" name="Shape 294"/>
          <p:cNvSpPr/>
          <p:nvPr/>
        </p:nvSpPr>
        <p:spPr>
          <a:xfrm>
            <a:off x="127000" y="508000"/>
            <a:ext cx="16002000" cy="800100"/>
          </a:xfrm>
          <a:prstGeom prst="rect">
            <a:avLst/>
          </a:prstGeom>
          <a:solidFill>
            <a:srgbClr val="2AA1C0"/>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4400">
                <a:solidFill>
                  <a:srgbClr val="FFFFFF"/>
                </a:solidFill>
                <a:latin typeface="+mj-lt"/>
                <a:ea typeface="+mj-ea"/>
                <a:cs typeface="+mj-cs"/>
                <a:sym typeface="Gill Sans"/>
              </a:defRPr>
            </a:lvl1pPr>
          </a:lstStyle>
          <a:p>
            <a:pPr lvl="0">
              <a:defRPr sz="1800">
                <a:solidFill>
                  <a:srgbClr val="000000"/>
                </a:solidFill>
              </a:defRPr>
            </a:pPr>
            <a:r>
              <a:rPr sz="4400">
                <a:solidFill>
                  <a:srgbClr val="FFFFFF"/>
                </a:solidFill>
              </a:rPr>
              <a:t>Why teach it?</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Shape 296"/>
          <p:cNvSpPr/>
          <p:nvPr/>
        </p:nvSpPr>
        <p:spPr>
          <a:xfrm>
            <a:off x="1219200" y="2641600"/>
            <a:ext cx="13817600" cy="26035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54186" marR="54186" lvl="0" defTabSz="1219200">
              <a:defRPr sz="1800"/>
            </a:pPr>
            <a:r>
              <a:rPr sz="4400">
                <a:uFill>
                  <a:solidFill/>
                </a:uFill>
                <a:latin typeface="+mn-lt"/>
                <a:ea typeface="+mn-ea"/>
                <a:cs typeface="+mn-cs"/>
                <a:sym typeface="Arial"/>
              </a:rPr>
              <a:t>What are the issues when teaching geometry?</a:t>
            </a:r>
          </a:p>
          <a:p>
            <a:pPr marL="54186" marR="54186" lvl="0" defTabSz="1219200">
              <a:defRPr sz="1800"/>
            </a:pPr>
            <a:endParaRPr sz="3200">
              <a:uFill>
                <a:solidFill/>
              </a:uFill>
              <a:latin typeface="+mn-lt"/>
              <a:ea typeface="+mn-ea"/>
              <a:cs typeface="+mn-cs"/>
              <a:sym typeface="Arial"/>
            </a:endParaRPr>
          </a:p>
          <a:p>
            <a:pPr marL="40640" marR="54186" lvl="0" defTabSz="1219200">
              <a:buClr>
                <a:srgbClr val="000000"/>
              </a:buClr>
              <a:buSzPct val="100000"/>
              <a:buFont typeface="Arial"/>
              <a:buChar char="•"/>
              <a:defRPr sz="1800"/>
            </a:pPr>
            <a:endParaRPr sz="3200">
              <a:uFill>
                <a:solidFill/>
              </a:uFill>
              <a:latin typeface="+mn-lt"/>
              <a:ea typeface="+mn-ea"/>
              <a:cs typeface="+mn-cs"/>
              <a:sym typeface="Arial"/>
            </a:endParaRPr>
          </a:p>
          <a:p>
            <a:pPr marL="40640" marR="54186" lvl="0" defTabSz="1219200">
              <a:buClr>
                <a:srgbClr val="000000"/>
              </a:buClr>
              <a:buSzPct val="100000"/>
              <a:buFont typeface="Arial"/>
              <a:buChar char="•"/>
              <a:defRPr sz="1800"/>
            </a:pPr>
            <a:endParaRPr sz="3200">
              <a:uFill>
                <a:solidFill/>
              </a:uFill>
              <a:latin typeface="+mn-lt"/>
              <a:ea typeface="+mn-ea"/>
              <a:cs typeface="+mn-cs"/>
              <a:sym typeface="Arial"/>
            </a:endParaRPr>
          </a:p>
          <a:p>
            <a:pPr marL="54186" marR="54186" lvl="0" defTabSz="1219200">
              <a:defRPr sz="1800"/>
            </a:pPr>
            <a:r>
              <a:rPr sz="3200">
                <a:uFill>
                  <a:solidFill/>
                </a:uFill>
                <a:latin typeface="+mn-lt"/>
                <a:ea typeface="+mn-ea"/>
                <a:cs typeface="+mn-cs"/>
                <a:sym typeface="Arial"/>
              </a:rPr>
              <a:t> </a:t>
            </a:r>
          </a:p>
        </p:txBody>
      </p:sp>
      <p:sp>
        <p:nvSpPr>
          <p:cNvPr id="297" name="Shape 297"/>
          <p:cNvSpPr/>
          <p:nvPr/>
        </p:nvSpPr>
        <p:spPr>
          <a:xfrm>
            <a:off x="1358900" y="3759200"/>
            <a:ext cx="9099561" cy="32639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marL="54186" marR="54186" lvl="0" defTabSz="1219200">
              <a:defRPr sz="1800"/>
            </a:pPr>
            <a:endParaRPr sz="4400">
              <a:uFill>
                <a:solidFill/>
              </a:uFill>
              <a:latin typeface="+mn-lt"/>
              <a:ea typeface="+mn-ea"/>
              <a:cs typeface="+mn-cs"/>
              <a:sym typeface="Arial"/>
            </a:endParaRPr>
          </a:p>
          <a:p>
            <a:pPr marL="40640" marR="54186" lvl="0" defTabSz="1219200">
              <a:buClr>
                <a:srgbClr val="000000"/>
              </a:buClr>
              <a:buSzPct val="100000"/>
              <a:buFont typeface="Arial"/>
              <a:buChar char="•"/>
              <a:defRPr sz="1800"/>
            </a:pPr>
            <a:r>
              <a:rPr sz="4400">
                <a:uFill>
                  <a:solidFill/>
                </a:uFill>
                <a:latin typeface="+mn-lt"/>
                <a:ea typeface="+mn-ea"/>
                <a:cs typeface="+mn-cs"/>
                <a:sym typeface="Arial"/>
              </a:rPr>
              <a:t>Connected logical arguments</a:t>
            </a:r>
          </a:p>
          <a:p>
            <a:pPr marL="40640" marR="54186" lvl="0" defTabSz="1219200">
              <a:buClr>
                <a:srgbClr val="000000"/>
              </a:buClr>
              <a:buSzPct val="100000"/>
              <a:buFont typeface="Arial"/>
              <a:buChar char="•"/>
              <a:defRPr sz="1800"/>
            </a:pPr>
            <a:r>
              <a:rPr sz="4400">
                <a:uFill>
                  <a:solidFill/>
                </a:uFill>
                <a:latin typeface="+mn-lt"/>
                <a:ea typeface="+mn-ea"/>
                <a:cs typeface="+mn-cs"/>
                <a:sym typeface="Arial"/>
              </a:rPr>
              <a:t>Proof</a:t>
            </a:r>
          </a:p>
          <a:p>
            <a:pPr marL="40640" marR="54186" lvl="0" defTabSz="1219200">
              <a:buClr>
                <a:srgbClr val="000000"/>
              </a:buClr>
              <a:buSzPct val="100000"/>
              <a:buFont typeface="Arial"/>
              <a:buChar char="•"/>
              <a:defRPr sz="1800"/>
            </a:pPr>
            <a:r>
              <a:rPr sz="4400">
                <a:uFill>
                  <a:solidFill/>
                </a:uFill>
                <a:latin typeface="+mn-lt"/>
                <a:ea typeface="+mn-ea"/>
                <a:cs typeface="+mn-cs"/>
                <a:sym typeface="Arial"/>
              </a:rPr>
              <a:t>Statements and converses</a:t>
            </a:r>
          </a:p>
          <a:p>
            <a:pPr marL="40640" marR="54186" lvl="0" defTabSz="1219200">
              <a:buClr>
                <a:srgbClr val="000000"/>
              </a:buClr>
              <a:buSzPct val="100000"/>
              <a:buFont typeface="Arial"/>
              <a:buChar char="•"/>
              <a:defRPr sz="1800"/>
            </a:pPr>
            <a:r>
              <a:rPr sz="4400">
                <a:uFill>
                  <a:solidFill/>
                </a:uFill>
                <a:latin typeface="+mn-lt"/>
                <a:ea typeface="+mn-ea"/>
                <a:cs typeface="+mn-cs"/>
                <a:sym typeface="Arial"/>
              </a:rPr>
              <a:t>Necessary and sufficient conditions</a:t>
            </a:r>
          </a:p>
        </p:txBody>
      </p:sp>
      <p:sp>
        <p:nvSpPr>
          <p:cNvPr id="298" name="Shape 298"/>
          <p:cNvSpPr/>
          <p:nvPr/>
        </p:nvSpPr>
        <p:spPr>
          <a:xfrm>
            <a:off x="6096000" y="7518400"/>
            <a:ext cx="9578865" cy="7239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marL="54186" marR="54186" defTabSz="1219200">
              <a:defRPr sz="4400">
                <a:uFill>
                  <a:solidFill/>
                </a:uFill>
                <a:latin typeface="+mn-lt"/>
                <a:ea typeface="+mn-ea"/>
                <a:cs typeface="+mn-cs"/>
                <a:sym typeface="Arial"/>
              </a:defRPr>
            </a:lvl1pPr>
          </a:lstStyle>
          <a:p>
            <a:pPr lvl="0">
              <a:defRPr sz="1800">
                <a:uFillTx/>
              </a:defRPr>
            </a:pPr>
            <a:r>
              <a:rPr sz="4400">
                <a:uFill>
                  <a:solidFill/>
                </a:uFill>
              </a:rPr>
              <a:t>Sounds like working mathematically…</a:t>
            </a:r>
          </a:p>
        </p:txBody>
      </p:sp>
      <p:sp>
        <p:nvSpPr>
          <p:cNvPr id="299" name="Shape 299"/>
          <p:cNvSpPr/>
          <p:nvPr/>
        </p:nvSpPr>
        <p:spPr>
          <a:xfrm>
            <a:off x="127000" y="508000"/>
            <a:ext cx="16002000" cy="800100"/>
          </a:xfrm>
          <a:prstGeom prst="rect">
            <a:avLst/>
          </a:prstGeom>
          <a:solidFill>
            <a:srgbClr val="2AA1C0"/>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4400">
                <a:solidFill>
                  <a:srgbClr val="FFFFFF"/>
                </a:solidFill>
                <a:latin typeface="+mj-lt"/>
                <a:ea typeface="+mj-ea"/>
                <a:cs typeface="+mj-cs"/>
                <a:sym typeface="Gill Sans"/>
              </a:defRPr>
            </a:lvl1pPr>
          </a:lstStyle>
          <a:p>
            <a:pPr lvl="0">
              <a:defRPr sz="1800">
                <a:solidFill>
                  <a:srgbClr val="000000"/>
                </a:solidFill>
              </a:defRPr>
            </a:pPr>
            <a:r>
              <a:rPr sz="4400">
                <a:solidFill>
                  <a:srgbClr val="FFFFFF"/>
                </a:solidFill>
              </a:rPr>
              <a:t>Why teach it?</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 grpId="1" animBg="1" advAuto="0"/>
      <p:bldP spid="298" grpId="2"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p:nvPr/>
        </p:nvSpPr>
        <p:spPr>
          <a:xfrm>
            <a:off x="1377244" y="1416050"/>
            <a:ext cx="5346701" cy="70739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54186" marR="54186" lvl="0" defTabSz="1219200">
              <a:defRPr sz="1800"/>
            </a:pPr>
            <a:r>
              <a:rPr sz="4400">
                <a:uFill>
                  <a:solidFill/>
                </a:uFill>
                <a:latin typeface="+mn-lt"/>
                <a:ea typeface="+mn-ea"/>
                <a:cs typeface="+mn-cs"/>
                <a:sym typeface="Arial"/>
              </a:rPr>
              <a:t>Geometry is about pictures.</a:t>
            </a:r>
          </a:p>
          <a:p>
            <a:pPr marL="54186" marR="54186" lvl="0" defTabSz="1219200">
              <a:defRPr sz="1800"/>
            </a:pPr>
            <a:endParaRPr sz="4400">
              <a:uFill>
                <a:solidFill/>
              </a:uFill>
              <a:latin typeface="+mn-lt"/>
              <a:ea typeface="+mn-ea"/>
              <a:cs typeface="+mn-cs"/>
              <a:sym typeface="Arial"/>
            </a:endParaRPr>
          </a:p>
          <a:p>
            <a:pPr marL="54186" marR="54186" lvl="0" defTabSz="1219200">
              <a:defRPr sz="1800"/>
            </a:pPr>
            <a:r>
              <a:rPr sz="4400">
                <a:uFill>
                  <a:solidFill/>
                </a:uFill>
                <a:latin typeface="+mn-lt"/>
                <a:ea typeface="+mn-ea"/>
                <a:cs typeface="+mn-cs"/>
                <a:sym typeface="Arial"/>
              </a:rPr>
              <a:t>It is accessible. </a:t>
            </a:r>
          </a:p>
          <a:p>
            <a:pPr marR="54186" lvl="0" indent="40640" defTabSz="1219200">
              <a:buClr>
                <a:srgbClr val="000000"/>
              </a:buClr>
              <a:buFont typeface="Arial"/>
              <a:defRPr sz="1800"/>
            </a:pPr>
            <a:endParaRPr sz="4400">
              <a:uFill>
                <a:solidFill/>
              </a:uFill>
              <a:latin typeface="+mn-lt"/>
              <a:ea typeface="+mn-ea"/>
              <a:cs typeface="+mn-cs"/>
              <a:sym typeface="Arial"/>
            </a:endParaRPr>
          </a:p>
          <a:p>
            <a:pPr marR="54186" lvl="0" indent="40640" defTabSz="1219200">
              <a:buClr>
                <a:srgbClr val="000000"/>
              </a:buClr>
              <a:buFont typeface="Arial"/>
              <a:defRPr sz="1800"/>
            </a:pPr>
            <a:endParaRPr sz="4400">
              <a:uFill>
                <a:solidFill/>
              </a:uFill>
              <a:latin typeface="+mn-lt"/>
              <a:ea typeface="+mn-ea"/>
              <a:cs typeface="+mn-cs"/>
              <a:sym typeface="Arial"/>
            </a:endParaRPr>
          </a:p>
          <a:p>
            <a:pPr marR="54186" lvl="0" indent="40640" defTabSz="1219200">
              <a:buClr>
                <a:srgbClr val="000000"/>
              </a:buClr>
              <a:buFont typeface="Arial"/>
              <a:defRPr sz="1800"/>
            </a:pPr>
            <a:r>
              <a:rPr sz="4400">
                <a:uFill>
                  <a:solidFill/>
                </a:uFill>
                <a:latin typeface="+mn-lt"/>
                <a:ea typeface="+mn-ea"/>
                <a:cs typeface="+mn-cs"/>
                <a:sym typeface="Arial"/>
              </a:rPr>
              <a:t>One of the first abstract activities humans do after they are born is to draw pictures</a:t>
            </a:r>
          </a:p>
        </p:txBody>
      </p:sp>
      <p:pic>
        <p:nvPicPr>
          <p:cNvPr id="302" name="image.pdf"/>
          <p:cNvPicPr/>
          <p:nvPr/>
        </p:nvPicPr>
        <p:blipFill>
          <a:blip r:embed="rId2">
            <a:extLst/>
          </a:blip>
          <a:stretch>
            <a:fillRect/>
          </a:stretch>
        </p:blipFill>
        <p:spPr>
          <a:xfrm>
            <a:off x="7874000" y="2641600"/>
            <a:ext cx="4419601" cy="5892801"/>
          </a:xfrm>
          <a:prstGeom prst="rect">
            <a:avLst/>
          </a:prstGeom>
          <a:ln w="12700">
            <a:miter lim="400000"/>
          </a:ln>
        </p:spPr>
      </p:pic>
      <p:sp>
        <p:nvSpPr>
          <p:cNvPr id="303" name="Shape 303"/>
          <p:cNvSpPr/>
          <p:nvPr/>
        </p:nvSpPr>
        <p:spPr>
          <a:xfrm>
            <a:off x="127000" y="508000"/>
            <a:ext cx="16002000" cy="800100"/>
          </a:xfrm>
          <a:prstGeom prst="rect">
            <a:avLst/>
          </a:prstGeom>
          <a:solidFill>
            <a:srgbClr val="2AA1C0"/>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4400">
                <a:solidFill>
                  <a:srgbClr val="FFFFFF"/>
                </a:solidFill>
                <a:latin typeface="+mj-lt"/>
                <a:ea typeface="+mj-ea"/>
                <a:cs typeface="+mj-cs"/>
                <a:sym typeface="Gill Sans"/>
              </a:defRPr>
            </a:lvl1pPr>
          </a:lstStyle>
          <a:p>
            <a:pPr lvl="0">
              <a:defRPr sz="1800">
                <a:solidFill>
                  <a:srgbClr val="000000"/>
                </a:solidFill>
              </a:defRPr>
            </a:pPr>
            <a:r>
              <a:rPr sz="4400">
                <a:solidFill>
                  <a:srgbClr val="FFFFFF"/>
                </a:solidFill>
              </a:rPr>
              <a:t>Why teach it?</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Screen shot 2010-04-29 at 4.49.52 PM.png"/>
          <p:cNvPicPr>
            <a:picLocks noChangeAspect="1"/>
          </p:cNvPicPr>
          <p:nvPr/>
        </p:nvPicPr>
        <p:blipFill>
          <a:blip r:embed="rId2">
            <a:extLst>
              <a:ext uri="{28A0092B-C50C-407E-A947-70E740481C1C}">
                <a14:useLocalDpi xmlns:a14="http://schemas.microsoft.com/office/drawing/2010/main" val="0"/>
              </a:ext>
            </a:extLst>
          </a:blip>
          <a:srcRect l="27312" r="54295"/>
          <a:stretch>
            <a:fillRect/>
          </a:stretch>
        </p:blipFill>
        <p:spPr bwMode="auto">
          <a:xfrm>
            <a:off x="10969625" y="3175000"/>
            <a:ext cx="3132138" cy="417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1" name="Rectangle 2"/>
          <p:cNvSpPr>
            <a:spLocks noGrp="1" noChangeArrowheads="1"/>
          </p:cNvSpPr>
          <p:nvPr>
            <p:ph type="title"/>
          </p:nvPr>
        </p:nvSpPr>
        <p:spPr>
          <a:xfrm>
            <a:off x="114300" y="152400"/>
            <a:ext cx="16040100" cy="2882900"/>
          </a:xfrm>
          <a:solidFill>
            <a:srgbClr val="A82D38"/>
          </a:solidFill>
        </p:spPr>
        <p:txBody>
          <a:bodyPr lIns="0" tIns="0" rIns="0" bIns="0"/>
          <a:lstStyle/>
          <a:p>
            <a:pPr eaLnBrk="1"/>
            <a:endParaRPr lang="en-US" sz="6400" smtClean="0">
              <a:solidFill>
                <a:srgbClr val="A82D38"/>
              </a:solidFill>
            </a:endParaRPr>
          </a:p>
        </p:txBody>
      </p:sp>
      <p:sp>
        <p:nvSpPr>
          <p:cNvPr id="7172" name="Rectangle 3"/>
          <p:cNvSpPr>
            <a:spLocks noGrp="1" noChangeArrowheads="1"/>
          </p:cNvSpPr>
          <p:nvPr>
            <p:ph type="body" idx="1"/>
          </p:nvPr>
        </p:nvSpPr>
        <p:spPr>
          <a:xfrm>
            <a:off x="254000" y="3238500"/>
            <a:ext cx="11557000" cy="5562600"/>
          </a:xfrm>
          <a:solidFill>
            <a:srgbClr val="2AA1C0"/>
          </a:solidFill>
        </p:spPr>
        <p:txBody>
          <a:bodyPr lIns="0" tIns="0" rIns="0" bIns="0"/>
          <a:lstStyle/>
          <a:p>
            <a:pPr marL="493713" indent="-493713" eaLnBrk="1">
              <a:spcBef>
                <a:spcPts val="3600"/>
              </a:spcBef>
            </a:pPr>
            <a:r>
              <a:rPr lang="en-US" sz="2000" dirty="0" smtClean="0">
                <a:solidFill>
                  <a:srgbClr val="FFFFFF"/>
                </a:solidFill>
              </a:rPr>
              <a:t>The Improving Mathematics Education in Schools (TIMES) Project</a:t>
            </a:r>
          </a:p>
          <a:p>
            <a:pPr marL="493713" indent="-493713" eaLnBrk="1">
              <a:spcBef>
                <a:spcPts val="3600"/>
              </a:spcBef>
            </a:pPr>
            <a:r>
              <a:rPr lang="en-US" sz="4200" b="1" dirty="0" smtClean="0">
                <a:solidFill>
                  <a:srgbClr val="FFFFFF"/>
                </a:solidFill>
                <a:hlinkClick r:id="rId3" action="ppaction://hlinkpres?slideindex=1&amp;slidetitle="/>
              </a:rPr>
              <a:t>The Versatile Circle </a:t>
            </a:r>
            <a:endParaRPr lang="en-US" sz="4200" b="1" dirty="0" smtClean="0">
              <a:solidFill>
                <a:srgbClr val="FFFFFF"/>
              </a:solidFill>
            </a:endParaRPr>
          </a:p>
          <a:p>
            <a:pPr marL="493713" indent="-493713" eaLnBrk="1">
              <a:spcBef>
                <a:spcPts val="3600"/>
              </a:spcBef>
            </a:pPr>
            <a:r>
              <a:rPr lang="en-US" sz="4200" i="1" dirty="0" smtClean="0">
                <a:solidFill>
                  <a:srgbClr val="FFFFFF"/>
                </a:solidFill>
              </a:rPr>
              <a:t>A conversation about the properties of 2D shapes and 3D objects</a:t>
            </a:r>
          </a:p>
        </p:txBody>
      </p:sp>
      <p:pic>
        <p:nvPicPr>
          <p:cNvPr id="7173" name="Picture 4" descr="Screen shot 2010-04-29 at 4.49.46 P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779500" y="203200"/>
            <a:ext cx="2311400" cy="154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4" name="Picture 5" descr="ICE-EMWhiterev.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47200" y="1460500"/>
            <a:ext cx="2374900"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5" name="Picture 6" descr="AMSIOrig_White_gaps.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81500" y="1689100"/>
            <a:ext cx="2881313" cy="1296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6" name="AutoShape 7"/>
          <p:cNvSpPr>
            <a:spLocks/>
          </p:cNvSpPr>
          <p:nvPr/>
        </p:nvSpPr>
        <p:spPr bwMode="auto">
          <a:xfrm>
            <a:off x="939800" y="7918450"/>
            <a:ext cx="10490200" cy="419100"/>
          </a:xfrm>
          <a:custGeom>
            <a:avLst/>
            <a:gdLst>
              <a:gd name="T0" fmla="*/ 5245100 w 21600"/>
              <a:gd name="T1" fmla="*/ 209550 h 21600"/>
              <a:gd name="T2" fmla="*/ 5245100 w 21600"/>
              <a:gd name="T3" fmla="*/ 209550 h 21600"/>
              <a:gd name="T4" fmla="*/ 5245100 w 21600"/>
              <a:gd name="T5" fmla="*/ 209550 h 21600"/>
              <a:gd name="T6" fmla="*/ 5245100 w 21600"/>
              <a:gd name="T7" fmla="*/ 2095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sz="2200">
                <a:solidFill>
                  <a:srgbClr val="FFFFFF"/>
                </a:solidFill>
              </a:rPr>
              <a:t>With thanks to Peter Carmichael, Principal Project Officer - QCAR Mathematics, Nambour</a:t>
            </a:r>
            <a:endParaRPr lang="en-US"/>
          </a:p>
        </p:txBody>
      </p:sp>
    </p:spTree>
    <p:extLst>
      <p:ext uri="{BB962C8B-B14F-4D97-AF65-F5344CB8AC3E}">
        <p14:creationId xmlns:p14="http://schemas.microsoft.com/office/powerpoint/2010/main" val="202942235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Shape 305"/>
          <p:cNvSpPr/>
          <p:nvPr/>
        </p:nvSpPr>
        <p:spPr>
          <a:xfrm>
            <a:off x="1555044" y="2584450"/>
            <a:ext cx="12801601" cy="32639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54186" marR="54186" lvl="0" defTabSz="1219200">
              <a:defRPr sz="1800"/>
            </a:pPr>
            <a:r>
              <a:rPr sz="4400">
                <a:uFill>
                  <a:solidFill/>
                </a:uFill>
                <a:latin typeface="+mn-lt"/>
                <a:ea typeface="+mn-ea"/>
                <a:cs typeface="+mn-cs"/>
                <a:sym typeface="Arial"/>
              </a:rPr>
              <a:t>Pictures are helpful to people who prefer non-verbal learning.  </a:t>
            </a:r>
          </a:p>
          <a:p>
            <a:pPr marL="54186" marR="54186" lvl="0" defTabSz="1219200">
              <a:defRPr sz="1800"/>
            </a:pPr>
            <a:endParaRPr sz="4400">
              <a:uFill>
                <a:solidFill/>
              </a:uFill>
              <a:latin typeface="+mn-lt"/>
              <a:ea typeface="+mn-ea"/>
              <a:cs typeface="+mn-cs"/>
              <a:sym typeface="Arial"/>
            </a:endParaRPr>
          </a:p>
          <a:p>
            <a:pPr marL="54186" marR="54186" lvl="0" defTabSz="1219200">
              <a:defRPr sz="1800"/>
            </a:pPr>
            <a:r>
              <a:rPr sz="4400">
                <a:uFill>
                  <a:solidFill/>
                </a:uFill>
                <a:latin typeface="+mn-lt"/>
                <a:ea typeface="+mn-ea"/>
                <a:cs typeface="+mn-cs"/>
                <a:sym typeface="Arial"/>
              </a:rPr>
              <a:t>Geometry can make other areas of mathematics more accessible. For example: algebra</a:t>
            </a:r>
          </a:p>
        </p:txBody>
      </p:sp>
      <p:sp>
        <p:nvSpPr>
          <p:cNvPr id="306" name="Shape 306"/>
          <p:cNvSpPr/>
          <p:nvPr/>
        </p:nvSpPr>
        <p:spPr>
          <a:xfrm>
            <a:off x="127000" y="508000"/>
            <a:ext cx="16002000" cy="800100"/>
          </a:xfrm>
          <a:prstGeom prst="rect">
            <a:avLst/>
          </a:prstGeom>
          <a:solidFill>
            <a:srgbClr val="2AA1C0"/>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4400">
                <a:solidFill>
                  <a:srgbClr val="FFFFFF"/>
                </a:solidFill>
                <a:latin typeface="+mj-lt"/>
                <a:ea typeface="+mj-ea"/>
                <a:cs typeface="+mj-cs"/>
                <a:sym typeface="Gill Sans"/>
              </a:defRPr>
            </a:lvl1pPr>
          </a:lstStyle>
          <a:p>
            <a:pPr lvl="0">
              <a:defRPr sz="1800">
                <a:solidFill>
                  <a:srgbClr val="000000"/>
                </a:solidFill>
              </a:defRPr>
            </a:pPr>
            <a:r>
              <a:rPr sz="4400">
                <a:solidFill>
                  <a:srgbClr val="FFFFFF"/>
                </a:solidFill>
              </a:rPr>
              <a:t>Why teach it?</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Shape 308"/>
          <p:cNvSpPr/>
          <p:nvPr/>
        </p:nvSpPr>
        <p:spPr>
          <a:xfrm>
            <a:off x="1555044" y="2584450"/>
            <a:ext cx="13474701" cy="19939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54186" marR="54186" defTabSz="1219200">
              <a:defRPr sz="4400">
                <a:uFill>
                  <a:solidFill/>
                </a:uFill>
                <a:latin typeface="+mn-lt"/>
                <a:ea typeface="+mn-ea"/>
                <a:cs typeface="+mn-cs"/>
                <a:sym typeface="Arial"/>
              </a:defRPr>
            </a:lvl1pPr>
          </a:lstStyle>
          <a:p>
            <a:pPr lvl="0">
              <a:defRPr sz="1800">
                <a:uFillTx/>
              </a:defRPr>
            </a:pPr>
            <a:r>
              <a:rPr sz="4400">
                <a:uFill>
                  <a:solidFill/>
                </a:uFill>
              </a:rPr>
              <a:t>Geometry helps us develop flexibility in our understanding through application of fundamental knowledge.</a:t>
            </a:r>
          </a:p>
        </p:txBody>
      </p:sp>
      <p:sp>
        <p:nvSpPr>
          <p:cNvPr id="309" name="Shape 309"/>
          <p:cNvSpPr/>
          <p:nvPr/>
        </p:nvSpPr>
        <p:spPr>
          <a:xfrm>
            <a:off x="127000" y="508000"/>
            <a:ext cx="16002000" cy="800100"/>
          </a:xfrm>
          <a:prstGeom prst="rect">
            <a:avLst/>
          </a:prstGeom>
          <a:solidFill>
            <a:srgbClr val="2AA1C0"/>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4400">
                <a:solidFill>
                  <a:srgbClr val="FFFFFF"/>
                </a:solidFill>
                <a:latin typeface="+mj-lt"/>
                <a:ea typeface="+mj-ea"/>
                <a:cs typeface="+mj-cs"/>
                <a:sym typeface="Gill Sans"/>
              </a:defRPr>
            </a:lvl1pPr>
          </a:lstStyle>
          <a:p>
            <a:pPr lvl="0">
              <a:defRPr sz="1800">
                <a:solidFill>
                  <a:srgbClr val="000000"/>
                </a:solidFill>
              </a:defRPr>
            </a:pPr>
            <a:r>
              <a:rPr sz="4400">
                <a:solidFill>
                  <a:srgbClr val="FFFFFF"/>
                </a:solidFill>
              </a:rPr>
              <a:t>Why teach it?</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11"/>
          <p:cNvSpPr/>
          <p:nvPr/>
        </p:nvSpPr>
        <p:spPr>
          <a:xfrm>
            <a:off x="127000" y="2108200"/>
            <a:ext cx="16002000" cy="800100"/>
          </a:xfrm>
          <a:prstGeom prst="rect">
            <a:avLst/>
          </a:prstGeom>
          <a:solidFill>
            <a:srgbClr val="2AA1C0"/>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4400">
                <a:solidFill>
                  <a:srgbClr val="FFFFFF"/>
                </a:solidFill>
                <a:latin typeface="+mj-lt"/>
                <a:ea typeface="+mj-ea"/>
                <a:cs typeface="+mj-cs"/>
                <a:sym typeface="Gill Sans"/>
              </a:defRPr>
            </a:lvl1pPr>
          </a:lstStyle>
          <a:p>
            <a:pPr lvl="0">
              <a:defRPr sz="1800">
                <a:solidFill>
                  <a:srgbClr val="000000"/>
                </a:solidFill>
              </a:defRPr>
            </a:pPr>
            <a:endParaRPr sz="4400" dirty="0">
              <a:solidFill>
                <a:srgbClr val="FFFFFF"/>
              </a:solidFill>
            </a:endParaRPr>
          </a:p>
        </p:txBody>
      </p:sp>
      <p:sp>
        <p:nvSpPr>
          <p:cNvPr id="312" name="Shape 312"/>
          <p:cNvSpPr>
            <a:spLocks noGrp="1"/>
          </p:cNvSpPr>
          <p:nvPr>
            <p:ph type="title"/>
          </p:nvPr>
        </p:nvSpPr>
        <p:spPr>
          <a:xfrm>
            <a:off x="127000" y="63500"/>
            <a:ext cx="16002000" cy="1981200"/>
          </a:xfrm>
          <a:prstGeom prst="rect">
            <a:avLst/>
          </a:prstGeom>
          <a:solidFill>
            <a:srgbClr val="A82D38"/>
          </a:solidFill>
        </p:spPr>
        <p:txBody>
          <a:bodyPr lIns="0" tIns="0" rIns="0" bIns="0"/>
          <a:lstStyle>
            <a:lvl1pPr>
              <a:defRPr sz="6600">
                <a:solidFill>
                  <a:srgbClr val="FFFFFF"/>
                </a:solidFill>
              </a:defRPr>
            </a:lvl1pPr>
          </a:lstStyle>
          <a:p>
            <a:pPr lvl="0">
              <a:defRPr sz="1800">
                <a:solidFill>
                  <a:srgbClr val="000000"/>
                </a:solidFill>
              </a:defRPr>
            </a:pPr>
            <a:r>
              <a:rPr sz="6600">
                <a:solidFill>
                  <a:srgbClr val="FFFFFF"/>
                </a:solidFill>
              </a:rPr>
              <a:t>Geometry</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200" y="4067944"/>
            <a:ext cx="14754449" cy="253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934434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11"/>
          <p:cNvSpPr/>
          <p:nvPr/>
        </p:nvSpPr>
        <p:spPr>
          <a:xfrm>
            <a:off x="127000" y="2108200"/>
            <a:ext cx="16002000" cy="800100"/>
          </a:xfrm>
          <a:prstGeom prst="rect">
            <a:avLst/>
          </a:prstGeom>
          <a:solidFill>
            <a:srgbClr val="2AA1C0"/>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4400">
                <a:solidFill>
                  <a:srgbClr val="FFFFFF"/>
                </a:solidFill>
                <a:latin typeface="+mj-lt"/>
                <a:ea typeface="+mj-ea"/>
                <a:cs typeface="+mj-cs"/>
                <a:sym typeface="Gill Sans"/>
              </a:defRPr>
            </a:lvl1pPr>
          </a:lstStyle>
          <a:p>
            <a:pPr lvl="0">
              <a:defRPr sz="1800">
                <a:solidFill>
                  <a:srgbClr val="000000"/>
                </a:solidFill>
              </a:defRPr>
            </a:pPr>
            <a:endParaRPr sz="4400" dirty="0">
              <a:solidFill>
                <a:srgbClr val="FFFFFF"/>
              </a:solidFill>
            </a:endParaRPr>
          </a:p>
        </p:txBody>
      </p:sp>
      <p:sp>
        <p:nvSpPr>
          <p:cNvPr id="312" name="Shape 312"/>
          <p:cNvSpPr>
            <a:spLocks noGrp="1"/>
          </p:cNvSpPr>
          <p:nvPr>
            <p:ph type="title"/>
          </p:nvPr>
        </p:nvSpPr>
        <p:spPr>
          <a:xfrm>
            <a:off x="127000" y="63500"/>
            <a:ext cx="16002000" cy="1981200"/>
          </a:xfrm>
          <a:prstGeom prst="rect">
            <a:avLst/>
          </a:prstGeom>
          <a:solidFill>
            <a:srgbClr val="A82D38"/>
          </a:solidFill>
        </p:spPr>
        <p:txBody>
          <a:bodyPr lIns="0" tIns="0" rIns="0" bIns="0"/>
          <a:lstStyle>
            <a:lvl1pPr>
              <a:defRPr sz="6600">
                <a:solidFill>
                  <a:srgbClr val="FFFFFF"/>
                </a:solidFill>
              </a:defRPr>
            </a:lvl1pPr>
          </a:lstStyle>
          <a:p>
            <a:pPr lvl="0">
              <a:defRPr sz="1800">
                <a:solidFill>
                  <a:srgbClr val="000000"/>
                </a:solidFill>
              </a:defRPr>
            </a:pPr>
            <a:r>
              <a:rPr sz="6600">
                <a:solidFill>
                  <a:srgbClr val="FFFFFF"/>
                </a:solidFill>
              </a:rPr>
              <a:t>Geometry</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160" y="4067944"/>
            <a:ext cx="14982330" cy="2877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532636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11"/>
          <p:cNvSpPr/>
          <p:nvPr/>
        </p:nvSpPr>
        <p:spPr>
          <a:xfrm>
            <a:off x="127000" y="2108200"/>
            <a:ext cx="16002000" cy="800100"/>
          </a:xfrm>
          <a:prstGeom prst="rect">
            <a:avLst/>
          </a:prstGeom>
          <a:solidFill>
            <a:srgbClr val="2AA1C0"/>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4400">
                <a:solidFill>
                  <a:srgbClr val="FFFFFF"/>
                </a:solidFill>
                <a:latin typeface="+mj-lt"/>
                <a:ea typeface="+mj-ea"/>
                <a:cs typeface="+mj-cs"/>
                <a:sym typeface="Gill Sans"/>
              </a:defRPr>
            </a:lvl1pPr>
          </a:lstStyle>
          <a:p>
            <a:pPr lvl="0">
              <a:defRPr sz="1800">
                <a:solidFill>
                  <a:srgbClr val="000000"/>
                </a:solidFill>
              </a:defRPr>
            </a:pPr>
            <a:r>
              <a:rPr sz="4400">
                <a:solidFill>
                  <a:srgbClr val="FFFFFF"/>
                </a:solidFill>
              </a:rPr>
              <a:t>Why teach it?</a:t>
            </a:r>
          </a:p>
        </p:txBody>
      </p:sp>
      <p:sp>
        <p:nvSpPr>
          <p:cNvPr id="312" name="Shape 312"/>
          <p:cNvSpPr>
            <a:spLocks noGrp="1"/>
          </p:cNvSpPr>
          <p:nvPr>
            <p:ph type="title"/>
          </p:nvPr>
        </p:nvSpPr>
        <p:spPr>
          <a:xfrm>
            <a:off x="127000" y="63500"/>
            <a:ext cx="16002000" cy="1981200"/>
          </a:xfrm>
          <a:prstGeom prst="rect">
            <a:avLst/>
          </a:prstGeom>
          <a:solidFill>
            <a:srgbClr val="A82D38"/>
          </a:solidFill>
        </p:spPr>
        <p:txBody>
          <a:bodyPr lIns="0" tIns="0" rIns="0" bIns="0"/>
          <a:lstStyle>
            <a:lvl1pPr>
              <a:defRPr sz="6600">
                <a:solidFill>
                  <a:srgbClr val="FFFFFF"/>
                </a:solidFill>
              </a:defRPr>
            </a:lvl1pPr>
          </a:lstStyle>
          <a:p>
            <a:pPr lvl="0">
              <a:defRPr sz="1800">
                <a:solidFill>
                  <a:srgbClr val="000000"/>
                </a:solidFill>
              </a:defRPr>
            </a:pPr>
            <a:r>
              <a:rPr sz="6600">
                <a:solidFill>
                  <a:srgbClr val="FFFFFF"/>
                </a:solidFill>
              </a:rPr>
              <a:t>Geometry</a:t>
            </a:r>
          </a:p>
        </p:txBody>
      </p:sp>
      <p:sp>
        <p:nvSpPr>
          <p:cNvPr id="313" name="Shape 313"/>
          <p:cNvSpPr>
            <a:spLocks noGrp="1"/>
          </p:cNvSpPr>
          <p:nvPr>
            <p:ph type="body" idx="1"/>
          </p:nvPr>
        </p:nvSpPr>
        <p:spPr>
          <a:xfrm>
            <a:off x="0" y="2971800"/>
            <a:ext cx="16052800" cy="5994400"/>
          </a:xfrm>
          <a:prstGeom prst="rect">
            <a:avLst/>
          </a:prstGeom>
        </p:spPr>
        <p:txBody>
          <a:bodyPr/>
          <a:lstStyle/>
          <a:p>
            <a:pPr marL="0" lvl="0" indent="0">
              <a:buSzTx/>
              <a:buNone/>
              <a:defRPr sz="1800"/>
            </a:pPr>
            <a:r>
              <a:rPr sz="4400"/>
              <a:t>Geometry is used to model the world around us. A view of the roofs of houses quickly reveals triangles, trapezia and rectangles, while tiling patterns in pavements and bathrooms use hexagons, pentagons, triangles and squares.</a:t>
            </a:r>
          </a:p>
          <a:p>
            <a:pPr marL="0" lvl="0" indent="0">
              <a:buSzTx/>
              <a:buNone/>
              <a:defRPr sz="1800"/>
            </a:pPr>
            <a:r>
              <a:rPr sz="4400"/>
              <a:t>Builders, tilers, architects, graphic designers and web designers routinely use geometric ideas in their work. Classifying such geometric objects and studying their properties are very important. Geometry also has many applications in art.</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Shape 315"/>
          <p:cNvSpPr/>
          <p:nvPr/>
        </p:nvSpPr>
        <p:spPr>
          <a:xfrm>
            <a:off x="190500" y="1498600"/>
            <a:ext cx="7747000" cy="64389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54186" marR="54186" lvl="0" defTabSz="1219200">
              <a:defRPr sz="1800"/>
            </a:pPr>
            <a:r>
              <a:rPr sz="4400">
                <a:uFill>
                  <a:solidFill/>
                </a:uFill>
                <a:latin typeface="+mn-lt"/>
                <a:ea typeface="+mn-ea"/>
                <a:cs typeface="+mn-cs"/>
                <a:sym typeface="Arial"/>
              </a:rPr>
              <a:t>Building </a:t>
            </a:r>
          </a:p>
          <a:p>
            <a:pPr marL="54186" marR="54186" lvl="0" defTabSz="1219200">
              <a:defRPr sz="1800"/>
            </a:pPr>
            <a:endParaRPr sz="4400">
              <a:uFill>
                <a:solidFill/>
              </a:uFill>
              <a:latin typeface="+mn-lt"/>
              <a:ea typeface="+mn-ea"/>
              <a:cs typeface="+mn-cs"/>
              <a:sym typeface="Arial"/>
            </a:endParaRPr>
          </a:p>
          <a:p>
            <a:pPr marL="54186" marR="54186" lvl="0" defTabSz="1219200">
              <a:defRPr sz="1800"/>
            </a:pPr>
            <a:r>
              <a:rPr sz="4400">
                <a:uFill>
                  <a:solidFill/>
                </a:uFill>
                <a:latin typeface="+mn-lt"/>
                <a:ea typeface="+mn-ea"/>
                <a:cs typeface="+mn-cs"/>
                <a:sym typeface="Arial"/>
              </a:rPr>
              <a:t>Pythagoras is used by trades people. Though this topic is taught in junior secondary. for students to begin to grasp ideas about Pythagoras, they need to have developed a solid understanding of primary space and shape ideas.</a:t>
            </a:r>
          </a:p>
        </p:txBody>
      </p:sp>
      <p:pic>
        <p:nvPicPr>
          <p:cNvPr id="316" name="B00004TKDP.jpg"/>
          <p:cNvPicPr/>
          <p:nvPr/>
        </p:nvPicPr>
        <p:blipFill>
          <a:blip r:embed="rId2">
            <a:extLst/>
          </a:blip>
          <a:stretch>
            <a:fillRect/>
          </a:stretch>
        </p:blipFill>
        <p:spPr>
          <a:xfrm>
            <a:off x="9097433" y="1930400"/>
            <a:ext cx="5786968" cy="5981700"/>
          </a:xfrm>
          <a:prstGeom prst="rect">
            <a:avLst/>
          </a:prstGeom>
          <a:ln w="12700">
            <a:miter lim="400000"/>
          </a:ln>
        </p:spPr>
      </p:pic>
      <p:sp>
        <p:nvSpPr>
          <p:cNvPr id="317" name="Shape 317"/>
          <p:cNvSpPr/>
          <p:nvPr/>
        </p:nvSpPr>
        <p:spPr>
          <a:xfrm>
            <a:off x="4610100" y="8534400"/>
            <a:ext cx="7941346" cy="241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marL="54186" marR="54186" defTabSz="1219200">
              <a:defRPr sz="1000">
                <a:solidFill>
                  <a:srgbClr val="4349AA"/>
                </a:solidFill>
                <a:uFill>
                  <a:solidFill>
                    <a:srgbClr val="4349AA"/>
                  </a:solidFill>
                </a:uFill>
                <a:latin typeface="+mn-lt"/>
                <a:ea typeface="+mn-ea"/>
                <a:cs typeface="+mn-cs"/>
                <a:sym typeface="Arial"/>
              </a:defRPr>
            </a:lvl1pPr>
          </a:lstStyle>
          <a:p>
            <a:pPr lvl="0">
              <a:defRPr sz="1800">
                <a:solidFill>
                  <a:srgbClr val="000000"/>
                </a:solidFill>
                <a:uFillTx/>
              </a:defRPr>
            </a:pPr>
            <a:r>
              <a:rPr sz="1000">
                <a:solidFill>
                  <a:srgbClr val="4349AA"/>
                </a:solidFill>
                <a:uFill>
                  <a:solidFill>
                    <a:srgbClr val="4349AA"/>
                  </a:solidFill>
                </a:uFill>
              </a:rPr>
              <a:t>http://www.amazon.com/gp/product/images/B00004TKDP/ref=dp_otherviews_4/104-6026308-1691933?%5Fencoding=UTF8&amp;s=hi&amp;img=4</a:t>
            </a:r>
          </a:p>
        </p:txBody>
      </p:sp>
      <p:sp>
        <p:nvSpPr>
          <p:cNvPr id="318" name="Shape 318"/>
          <p:cNvSpPr/>
          <p:nvPr/>
        </p:nvSpPr>
        <p:spPr>
          <a:xfrm>
            <a:off x="127000" y="508000"/>
            <a:ext cx="16002000" cy="800100"/>
          </a:xfrm>
          <a:prstGeom prst="rect">
            <a:avLst/>
          </a:prstGeom>
          <a:solidFill>
            <a:srgbClr val="2AA1C0"/>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4400">
                <a:solidFill>
                  <a:srgbClr val="FFFFFF"/>
                </a:solidFill>
                <a:latin typeface="+mj-lt"/>
                <a:ea typeface="+mj-ea"/>
                <a:cs typeface="+mj-cs"/>
                <a:sym typeface="Gill Sans"/>
              </a:defRPr>
            </a:lvl1pPr>
          </a:lstStyle>
          <a:p>
            <a:pPr lvl="0">
              <a:defRPr sz="1800">
                <a:solidFill>
                  <a:srgbClr val="000000"/>
                </a:solidFill>
              </a:defRPr>
            </a:pPr>
            <a:r>
              <a:rPr sz="4400">
                <a:solidFill>
                  <a:srgbClr val="FFFFFF"/>
                </a:solidFill>
              </a:rPr>
              <a:t>Applications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Shape 315"/>
          <p:cNvSpPr/>
          <p:nvPr/>
        </p:nvSpPr>
        <p:spPr>
          <a:xfrm>
            <a:off x="190500" y="1498600"/>
            <a:ext cx="6785372" cy="6894195"/>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marL="54186" marR="54186" lvl="0" defTabSz="1219200">
              <a:defRPr sz="1800"/>
            </a:pPr>
            <a:r>
              <a:rPr lang="en-AU" sz="4400" dirty="0" smtClean="0">
                <a:uFill>
                  <a:solidFill/>
                </a:uFill>
                <a:latin typeface="+mn-lt"/>
                <a:ea typeface="+mn-ea"/>
                <a:cs typeface="+mn-cs"/>
                <a:sym typeface="Arial"/>
              </a:rPr>
              <a:t>Mechanics</a:t>
            </a:r>
          </a:p>
          <a:p>
            <a:pPr marL="54186" marR="54186" lvl="0" defTabSz="1219200">
              <a:defRPr sz="1800"/>
            </a:pPr>
            <a:endParaRPr lang="en-AU" sz="4400" dirty="0" smtClean="0">
              <a:uFill>
                <a:solidFill/>
              </a:uFill>
              <a:latin typeface="+mn-lt"/>
              <a:ea typeface="+mn-ea"/>
              <a:cs typeface="+mn-cs"/>
              <a:sym typeface="Arial"/>
            </a:endParaRPr>
          </a:p>
          <a:p>
            <a:pPr marL="54186" marR="54186" lvl="0" defTabSz="1219200">
              <a:defRPr sz="1800"/>
            </a:pPr>
            <a:r>
              <a:rPr lang="en-AU" sz="4000" dirty="0" smtClean="0">
                <a:uFill>
                  <a:solidFill/>
                </a:uFill>
                <a:latin typeface="+mn-lt"/>
                <a:ea typeface="+mn-ea"/>
                <a:cs typeface="+mn-cs"/>
                <a:sym typeface="Arial"/>
              </a:rPr>
              <a:t>All mechanical inventions have moving parts that obey the laws of geometry. For example the sewing machine is an application of line segments and points, where one of the points moves around the circumference of a circle.</a:t>
            </a:r>
            <a:endParaRPr lang="en-AU" sz="4000" dirty="0">
              <a:uFill>
                <a:solidFill/>
              </a:uFill>
              <a:latin typeface="+mn-lt"/>
              <a:ea typeface="+mn-ea"/>
              <a:cs typeface="+mn-cs"/>
              <a:sym typeface="Arial"/>
            </a:endParaRPr>
          </a:p>
        </p:txBody>
      </p:sp>
      <p:sp>
        <p:nvSpPr>
          <p:cNvPr id="317" name="Shape 317"/>
          <p:cNvSpPr/>
          <p:nvPr/>
        </p:nvSpPr>
        <p:spPr>
          <a:xfrm>
            <a:off x="4610100" y="8534400"/>
            <a:ext cx="7941346" cy="2413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marL="54186" marR="54186" defTabSz="1219200">
              <a:defRPr sz="1000">
                <a:solidFill>
                  <a:srgbClr val="4349AA"/>
                </a:solidFill>
                <a:uFill>
                  <a:solidFill>
                    <a:srgbClr val="4349AA"/>
                  </a:solidFill>
                </a:uFill>
                <a:latin typeface="+mn-lt"/>
                <a:ea typeface="+mn-ea"/>
                <a:cs typeface="+mn-cs"/>
                <a:sym typeface="Arial"/>
              </a:defRPr>
            </a:lvl1pPr>
          </a:lstStyle>
          <a:p>
            <a:pPr lvl="0">
              <a:defRPr sz="1800">
                <a:solidFill>
                  <a:srgbClr val="000000"/>
                </a:solidFill>
                <a:uFillTx/>
              </a:defRPr>
            </a:pPr>
            <a:r>
              <a:rPr sz="1000">
                <a:solidFill>
                  <a:srgbClr val="4349AA"/>
                </a:solidFill>
                <a:uFill>
                  <a:solidFill>
                    <a:srgbClr val="4349AA"/>
                  </a:solidFill>
                </a:uFill>
              </a:rPr>
              <a:t>http://www.amazon.com/gp/product/images/B00004TKDP/ref=dp_otherviews_4/104-6026308-1691933?%5Fencoding=UTF8&amp;s=hi&amp;img=4</a:t>
            </a:r>
          </a:p>
        </p:txBody>
      </p:sp>
      <p:sp>
        <p:nvSpPr>
          <p:cNvPr id="318" name="Shape 318"/>
          <p:cNvSpPr/>
          <p:nvPr/>
        </p:nvSpPr>
        <p:spPr>
          <a:xfrm>
            <a:off x="127000" y="508000"/>
            <a:ext cx="16002000" cy="800100"/>
          </a:xfrm>
          <a:prstGeom prst="rect">
            <a:avLst/>
          </a:prstGeom>
          <a:solidFill>
            <a:srgbClr val="2AA1C0"/>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4400">
                <a:solidFill>
                  <a:srgbClr val="FFFFFF"/>
                </a:solidFill>
                <a:latin typeface="+mj-lt"/>
                <a:ea typeface="+mj-ea"/>
                <a:cs typeface="+mj-cs"/>
                <a:sym typeface="Gill Sans"/>
              </a:defRPr>
            </a:lvl1pPr>
          </a:lstStyle>
          <a:p>
            <a:pPr lvl="0">
              <a:defRPr sz="1800">
                <a:solidFill>
                  <a:srgbClr val="000000"/>
                </a:solidFill>
              </a:defRPr>
            </a:pPr>
            <a:r>
              <a:rPr sz="4400">
                <a:solidFill>
                  <a:srgbClr val="FFFFFF"/>
                </a:solidFill>
              </a:rPr>
              <a:t>Applications</a:t>
            </a:r>
          </a:p>
        </p:txBody>
      </p:sp>
      <p:pic>
        <p:nvPicPr>
          <p:cNvPr id="1026" name="Picture 2" descr="http://mathforum.org/sketchpad/sewing.machin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4644" y="1608217"/>
            <a:ext cx="2088232" cy="68043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nairaland.com/attachments/802163_sewingmachine_jpg7bd96633f86f31f8f5d04ac6e617f62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3944" y="3498208"/>
            <a:ext cx="661035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9262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Shape 320"/>
          <p:cNvSpPr/>
          <p:nvPr/>
        </p:nvSpPr>
        <p:spPr>
          <a:xfrm>
            <a:off x="1219200" y="2540000"/>
            <a:ext cx="5422900" cy="58039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54186" marR="54186" lvl="0" defTabSz="1219200">
              <a:defRPr sz="1800"/>
            </a:pPr>
            <a:r>
              <a:rPr sz="4400">
                <a:uFill>
                  <a:solidFill/>
                </a:uFill>
                <a:latin typeface="+mn-lt"/>
                <a:ea typeface="+mn-ea"/>
                <a:cs typeface="+mn-cs"/>
                <a:sym typeface="Arial"/>
              </a:rPr>
              <a:t>Art</a:t>
            </a:r>
          </a:p>
          <a:p>
            <a:pPr marL="54186" marR="54186" lvl="0" defTabSz="1219200">
              <a:defRPr sz="1800"/>
            </a:pPr>
            <a:endParaRPr sz="4400">
              <a:uFill>
                <a:solidFill/>
              </a:uFill>
              <a:latin typeface="+mn-lt"/>
              <a:ea typeface="+mn-ea"/>
              <a:cs typeface="+mn-cs"/>
              <a:sym typeface="Arial"/>
            </a:endParaRPr>
          </a:p>
          <a:p>
            <a:pPr marL="54186" marR="54186" lvl="0" defTabSz="1219200">
              <a:defRPr sz="1800"/>
            </a:pPr>
            <a:r>
              <a:rPr sz="4400">
                <a:uFill>
                  <a:solidFill/>
                </a:uFill>
                <a:latin typeface="+mn-lt"/>
                <a:ea typeface="+mn-ea"/>
                <a:cs typeface="+mn-cs"/>
                <a:sym typeface="Arial"/>
              </a:rPr>
              <a:t>Throwing a pot is all about symmetry.</a:t>
            </a:r>
          </a:p>
          <a:p>
            <a:pPr marL="54186" marR="54186" lvl="0" defTabSz="1219200">
              <a:defRPr sz="1800"/>
            </a:pPr>
            <a:endParaRPr sz="4400">
              <a:uFill>
                <a:solidFill/>
              </a:uFill>
              <a:latin typeface="+mn-lt"/>
              <a:ea typeface="+mn-ea"/>
              <a:cs typeface="+mn-cs"/>
              <a:sym typeface="Arial"/>
            </a:endParaRPr>
          </a:p>
          <a:p>
            <a:pPr marL="54186" marR="54186" lvl="0" defTabSz="1219200">
              <a:defRPr sz="1800"/>
            </a:pPr>
            <a:r>
              <a:rPr sz="4400">
                <a:uFill>
                  <a:solidFill/>
                </a:uFill>
                <a:latin typeface="+mn-lt"/>
                <a:ea typeface="+mn-ea"/>
                <a:cs typeface="+mn-cs"/>
                <a:sym typeface="Arial"/>
              </a:rPr>
              <a:t>A potter wants to know how to find the centre of a circle - exactly!</a:t>
            </a:r>
          </a:p>
        </p:txBody>
      </p:sp>
      <p:pic>
        <p:nvPicPr>
          <p:cNvPr id="321" name="potter_img2.jpg"/>
          <p:cNvPicPr/>
          <p:nvPr/>
        </p:nvPicPr>
        <p:blipFill>
          <a:blip r:embed="rId2">
            <a:extLst/>
          </a:blip>
          <a:stretch>
            <a:fillRect/>
          </a:stretch>
        </p:blipFill>
        <p:spPr>
          <a:xfrm>
            <a:off x="8331200" y="2438400"/>
            <a:ext cx="4897968" cy="5994401"/>
          </a:xfrm>
          <a:prstGeom prst="rect">
            <a:avLst/>
          </a:prstGeom>
          <a:ln w="12700">
            <a:miter lim="400000"/>
          </a:ln>
        </p:spPr>
      </p:pic>
      <p:sp>
        <p:nvSpPr>
          <p:cNvPr id="322" name="Shape 322"/>
          <p:cNvSpPr/>
          <p:nvPr/>
        </p:nvSpPr>
        <p:spPr>
          <a:xfrm>
            <a:off x="10020300" y="8432800"/>
            <a:ext cx="3974419" cy="32355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marL="54186" marR="54186" defTabSz="1219200">
              <a:defRPr sz="1600" u="sng">
                <a:solidFill>
                  <a:srgbClr val="2328D3"/>
                </a:solidFill>
                <a:uFill>
                  <a:solidFill>
                    <a:srgbClr val="2328D3"/>
                  </a:solidFill>
                </a:uFill>
                <a:latin typeface="+mn-lt"/>
                <a:ea typeface="+mn-ea"/>
                <a:cs typeface="+mn-cs"/>
                <a:sym typeface="Arial"/>
              </a:defRPr>
            </a:lvl1pPr>
          </a:lstStyle>
          <a:p>
            <a:pPr lvl="0">
              <a:defRPr sz="1800" u="none">
                <a:solidFill>
                  <a:srgbClr val="000000"/>
                </a:solidFill>
                <a:uFillTx/>
              </a:defRPr>
            </a:pPr>
            <a:r>
              <a:rPr sz="1600" u="sng">
                <a:solidFill>
                  <a:srgbClr val="2328D3"/>
                </a:solidFill>
                <a:uFill>
                  <a:solidFill>
                    <a:srgbClr val="2328D3"/>
                  </a:solidFill>
                </a:uFill>
              </a:rPr>
              <a:t>www.joepicassos.com/ potters_wheel.html</a:t>
            </a:r>
          </a:p>
        </p:txBody>
      </p:sp>
      <p:sp>
        <p:nvSpPr>
          <p:cNvPr id="323" name="Shape 323"/>
          <p:cNvSpPr/>
          <p:nvPr/>
        </p:nvSpPr>
        <p:spPr>
          <a:xfrm>
            <a:off x="127000" y="508000"/>
            <a:ext cx="16002000" cy="800100"/>
          </a:xfrm>
          <a:prstGeom prst="rect">
            <a:avLst/>
          </a:prstGeom>
          <a:solidFill>
            <a:srgbClr val="2AA1C0"/>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4400">
                <a:solidFill>
                  <a:srgbClr val="FFFFFF"/>
                </a:solidFill>
                <a:latin typeface="+mj-lt"/>
                <a:ea typeface="+mj-ea"/>
                <a:cs typeface="+mj-cs"/>
                <a:sym typeface="Gill Sans"/>
              </a:defRPr>
            </a:lvl1pPr>
          </a:lstStyle>
          <a:p>
            <a:pPr lvl="0">
              <a:defRPr sz="1800">
                <a:solidFill>
                  <a:srgbClr val="000000"/>
                </a:solidFill>
              </a:defRPr>
            </a:pPr>
            <a:r>
              <a:rPr sz="4400">
                <a:solidFill>
                  <a:srgbClr val="FFFFFF"/>
                </a:solidFill>
              </a:rPr>
              <a:t>Applications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Shape 325"/>
          <p:cNvSpPr/>
          <p:nvPr/>
        </p:nvSpPr>
        <p:spPr>
          <a:xfrm>
            <a:off x="825500" y="1663700"/>
            <a:ext cx="6880498" cy="13589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marL="54186" marR="54186" lvl="0" defTabSz="1219200">
              <a:defRPr sz="1800"/>
            </a:pPr>
            <a:r>
              <a:rPr sz="4400">
                <a:uFill>
                  <a:solidFill/>
                </a:uFill>
                <a:latin typeface="+mn-lt"/>
                <a:ea typeface="+mn-ea"/>
                <a:cs typeface="+mn-cs"/>
                <a:sym typeface="Arial"/>
              </a:rPr>
              <a:t>Scaling and similarity</a:t>
            </a:r>
          </a:p>
          <a:p>
            <a:pPr marL="54186" marR="54186" lvl="0" defTabSz="1219200">
              <a:defRPr sz="1800"/>
            </a:pPr>
            <a:r>
              <a:rPr sz="4400">
                <a:uFill>
                  <a:solidFill/>
                </a:uFill>
                <a:latin typeface="+mn-lt"/>
                <a:ea typeface="+mn-ea"/>
                <a:cs typeface="+mn-cs"/>
                <a:sym typeface="Arial"/>
              </a:rPr>
              <a:t>	Enlarging photograph</a:t>
            </a:r>
            <a:r>
              <a:rPr sz="3200">
                <a:uFill>
                  <a:solidFill/>
                </a:uFill>
                <a:latin typeface="+mn-lt"/>
                <a:ea typeface="+mn-ea"/>
                <a:cs typeface="+mn-cs"/>
                <a:sym typeface="Arial"/>
              </a:rPr>
              <a:t>s</a:t>
            </a:r>
          </a:p>
        </p:txBody>
      </p:sp>
      <p:pic>
        <p:nvPicPr>
          <p:cNvPr id="326" name="two_matted_sizes.jpg"/>
          <p:cNvPicPr/>
          <p:nvPr/>
        </p:nvPicPr>
        <p:blipFill>
          <a:blip r:embed="rId2">
            <a:extLst/>
          </a:blip>
          <a:stretch>
            <a:fillRect/>
          </a:stretch>
        </p:blipFill>
        <p:spPr>
          <a:xfrm>
            <a:off x="3454400" y="3754966"/>
            <a:ext cx="9448801" cy="4804835"/>
          </a:xfrm>
          <a:prstGeom prst="rect">
            <a:avLst/>
          </a:prstGeom>
          <a:ln w="12700">
            <a:miter lim="400000"/>
          </a:ln>
        </p:spPr>
      </p:pic>
      <p:sp>
        <p:nvSpPr>
          <p:cNvPr id="327" name="Shape 327"/>
          <p:cNvSpPr/>
          <p:nvPr/>
        </p:nvSpPr>
        <p:spPr>
          <a:xfrm>
            <a:off x="7315200" y="8534400"/>
            <a:ext cx="5912881" cy="38539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marL="54186" marR="54186" defTabSz="1219200">
              <a:defRPr sz="2000" b="1" u="sng">
                <a:solidFill>
                  <a:srgbClr val="0137D1"/>
                </a:solidFill>
                <a:uFill>
                  <a:solidFill>
                    <a:srgbClr val="0137D1"/>
                  </a:solidFill>
                </a:uFill>
                <a:latin typeface="+mn-lt"/>
                <a:ea typeface="+mn-ea"/>
                <a:cs typeface="+mn-cs"/>
                <a:sym typeface="Arial"/>
              </a:defRPr>
            </a:lvl1pPr>
          </a:lstStyle>
          <a:p>
            <a:pPr lvl="0">
              <a:defRPr sz="1800" b="0" u="none">
                <a:solidFill>
                  <a:srgbClr val="000000"/>
                </a:solidFill>
                <a:uFillTx/>
              </a:defRPr>
            </a:pPr>
            <a:r>
              <a:rPr sz="2000" b="1" u="sng">
                <a:solidFill>
                  <a:srgbClr val="0137D1"/>
                </a:solidFill>
                <a:uFill>
                  <a:solidFill>
                    <a:srgbClr val="0137D1"/>
                  </a:solidFill>
                </a:uFill>
              </a:rPr>
              <a:t>www.livingartsphotogallery.com/ pricelist.shtml</a:t>
            </a:r>
          </a:p>
        </p:txBody>
      </p:sp>
      <p:sp>
        <p:nvSpPr>
          <p:cNvPr id="328" name="Shape 328"/>
          <p:cNvSpPr/>
          <p:nvPr/>
        </p:nvSpPr>
        <p:spPr>
          <a:xfrm>
            <a:off x="127000" y="508000"/>
            <a:ext cx="16002000" cy="800100"/>
          </a:xfrm>
          <a:prstGeom prst="rect">
            <a:avLst/>
          </a:prstGeom>
          <a:solidFill>
            <a:srgbClr val="2AA1C0"/>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4400">
                <a:solidFill>
                  <a:srgbClr val="FFFFFF"/>
                </a:solidFill>
                <a:latin typeface="+mj-lt"/>
                <a:ea typeface="+mj-ea"/>
                <a:cs typeface="+mj-cs"/>
                <a:sym typeface="Gill Sans"/>
              </a:defRPr>
            </a:lvl1pPr>
          </a:lstStyle>
          <a:p>
            <a:pPr lvl="0">
              <a:defRPr sz="1800">
                <a:solidFill>
                  <a:srgbClr val="000000"/>
                </a:solidFill>
              </a:defRPr>
            </a:pPr>
            <a:r>
              <a:rPr sz="4400">
                <a:solidFill>
                  <a:srgbClr val="FFFFFF"/>
                </a:solidFill>
              </a:rPr>
              <a:t>Applications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Shape 330"/>
          <p:cNvSpPr/>
          <p:nvPr/>
        </p:nvSpPr>
        <p:spPr>
          <a:xfrm>
            <a:off x="330200" y="1663700"/>
            <a:ext cx="15621000" cy="32639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54186" marR="54186" lvl="0" defTabSz="1219200">
              <a:defRPr sz="1800"/>
            </a:pPr>
            <a:r>
              <a:rPr sz="4400">
                <a:uFill>
                  <a:solidFill/>
                </a:uFill>
                <a:latin typeface="+mn-lt"/>
                <a:ea typeface="+mn-ea"/>
                <a:cs typeface="+mn-cs"/>
                <a:sym typeface="Arial"/>
              </a:rPr>
              <a:t>A Real Estate Agent once asked a mathematics department how to calculate the area of a block of land knowing only the length of the four sides. </a:t>
            </a:r>
          </a:p>
          <a:p>
            <a:pPr marL="54186" marR="54186" lvl="0" defTabSz="1219200">
              <a:defRPr sz="1800"/>
            </a:pPr>
            <a:endParaRPr sz="4400">
              <a:uFill>
                <a:solidFill/>
              </a:uFill>
              <a:latin typeface="+mn-lt"/>
              <a:ea typeface="+mn-ea"/>
              <a:cs typeface="+mn-cs"/>
              <a:sym typeface="Arial"/>
            </a:endParaRPr>
          </a:p>
          <a:p>
            <a:pPr marL="54186" marR="54186" lvl="0" defTabSz="1219200">
              <a:defRPr sz="1800"/>
            </a:pPr>
            <a:r>
              <a:rPr sz="4400">
                <a:uFill>
                  <a:solidFill/>
                </a:uFill>
                <a:latin typeface="+mn-lt"/>
                <a:ea typeface="+mn-ea"/>
                <a:cs typeface="+mn-cs"/>
                <a:sym typeface="Arial"/>
              </a:rPr>
              <a:t>Can this be done?</a:t>
            </a:r>
          </a:p>
        </p:txBody>
      </p:sp>
      <p:sp>
        <p:nvSpPr>
          <p:cNvPr id="331" name="Shape 331"/>
          <p:cNvSpPr/>
          <p:nvPr/>
        </p:nvSpPr>
        <p:spPr>
          <a:xfrm>
            <a:off x="8128000" y="8331200"/>
            <a:ext cx="5305786" cy="38539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marL="54186" marR="54186" defTabSz="1219200">
              <a:defRPr sz="2000" b="1" u="sng">
                <a:solidFill>
                  <a:srgbClr val="0137D1"/>
                </a:solidFill>
                <a:uFill>
                  <a:solidFill>
                    <a:srgbClr val="0137D1"/>
                  </a:solidFill>
                </a:uFill>
                <a:latin typeface="+mn-lt"/>
                <a:ea typeface="+mn-ea"/>
                <a:cs typeface="+mn-cs"/>
                <a:sym typeface="Arial"/>
              </a:defRPr>
            </a:lvl1pPr>
          </a:lstStyle>
          <a:p>
            <a:pPr lvl="0">
              <a:defRPr sz="1800" b="0" u="none">
                <a:solidFill>
                  <a:srgbClr val="000000"/>
                </a:solidFill>
                <a:uFillTx/>
              </a:defRPr>
            </a:pPr>
            <a:r>
              <a:rPr sz="2000" b="1" u="sng">
                <a:solidFill>
                  <a:srgbClr val="0137D1"/>
                </a:solidFill>
                <a:uFill>
                  <a:solidFill>
                    <a:srgbClr val="0137D1"/>
                  </a:solidFill>
                </a:uFill>
              </a:rPr>
              <a:t>www.tarapolley.com/ Sellingyourownhome</a:t>
            </a:r>
          </a:p>
        </p:txBody>
      </p:sp>
      <p:pic>
        <p:nvPicPr>
          <p:cNvPr id="332" name="image.pdf"/>
          <p:cNvPicPr/>
          <p:nvPr/>
        </p:nvPicPr>
        <p:blipFill>
          <a:blip r:embed="rId2">
            <a:extLst/>
          </a:blip>
          <a:stretch>
            <a:fillRect/>
          </a:stretch>
        </p:blipFill>
        <p:spPr>
          <a:xfrm>
            <a:off x="8026400" y="4165600"/>
            <a:ext cx="4521200" cy="4138084"/>
          </a:xfrm>
          <a:prstGeom prst="rect">
            <a:avLst/>
          </a:prstGeom>
          <a:ln w="12700">
            <a:miter lim="400000"/>
          </a:ln>
        </p:spPr>
      </p:pic>
      <p:sp>
        <p:nvSpPr>
          <p:cNvPr id="333" name="Shape 333"/>
          <p:cNvSpPr/>
          <p:nvPr/>
        </p:nvSpPr>
        <p:spPr>
          <a:xfrm>
            <a:off x="127000" y="508000"/>
            <a:ext cx="16002000" cy="800100"/>
          </a:xfrm>
          <a:prstGeom prst="rect">
            <a:avLst/>
          </a:prstGeom>
          <a:solidFill>
            <a:srgbClr val="2AA1C0"/>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4400">
                <a:solidFill>
                  <a:srgbClr val="FFFFFF"/>
                </a:solidFill>
                <a:latin typeface="+mj-lt"/>
                <a:ea typeface="+mj-ea"/>
                <a:cs typeface="+mj-cs"/>
                <a:sym typeface="Gill Sans"/>
              </a:defRPr>
            </a:lvl1pPr>
          </a:lstStyle>
          <a:p>
            <a:pPr lvl="0">
              <a:defRPr sz="1800">
                <a:solidFill>
                  <a:srgbClr val="000000"/>
                </a:solidFill>
              </a:defRPr>
            </a:pPr>
            <a:r>
              <a:rPr sz="4400">
                <a:solidFill>
                  <a:srgbClr val="FFFFFF"/>
                </a:solidFill>
              </a:rPr>
              <a:t>Applications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p:cNvSpPr>
          <p:nvPr>
            <p:ph type="title"/>
          </p:nvPr>
        </p:nvSpPr>
        <p:spPr>
          <a:xfrm>
            <a:off x="177800" y="76200"/>
            <a:ext cx="15887700" cy="1079500"/>
          </a:xfrm>
          <a:prstGeom prst="rect">
            <a:avLst/>
          </a:prstGeom>
          <a:solidFill>
            <a:srgbClr val="A82D38"/>
          </a:solidFill>
        </p:spPr>
        <p:txBody>
          <a:bodyPr lIns="0" tIns="0" rIns="0" bIns="0"/>
          <a:lstStyle>
            <a:lvl1pPr>
              <a:defRPr sz="6600">
                <a:solidFill>
                  <a:srgbClr val="FFFFFF"/>
                </a:solidFill>
              </a:defRPr>
            </a:lvl1pPr>
          </a:lstStyle>
          <a:p>
            <a:pPr lvl="0">
              <a:defRPr sz="1800">
                <a:solidFill>
                  <a:srgbClr val="000000"/>
                </a:solidFill>
              </a:defRPr>
            </a:pPr>
            <a:r>
              <a:rPr sz="6600">
                <a:solidFill>
                  <a:srgbClr val="FFFFFF"/>
                </a:solidFill>
              </a:rPr>
              <a:t>Geometry</a:t>
            </a:r>
          </a:p>
        </p:txBody>
      </p:sp>
      <p:sp>
        <p:nvSpPr>
          <p:cNvPr id="141" name="Shape 141"/>
          <p:cNvSpPr>
            <a:spLocks noGrp="1"/>
          </p:cNvSpPr>
          <p:nvPr>
            <p:ph type="body" idx="1"/>
          </p:nvPr>
        </p:nvSpPr>
        <p:spPr>
          <a:xfrm>
            <a:off x="0" y="1308100"/>
            <a:ext cx="15887700" cy="6527800"/>
          </a:xfrm>
          <a:prstGeom prst="rect">
            <a:avLst/>
          </a:prstGeom>
        </p:spPr>
        <p:txBody>
          <a:bodyPr/>
          <a:lstStyle/>
          <a:p>
            <a:pPr marL="0" lvl="0" indent="0">
              <a:buSzTx/>
              <a:buNone/>
              <a:defRPr sz="1800"/>
            </a:pPr>
            <a:r>
              <a:rPr sz="3600" b="1"/>
              <a:t>Geometry 4 - 9</a:t>
            </a:r>
          </a:p>
          <a:p>
            <a:pPr marL="0" lvl="0" indent="0">
              <a:buSzTx/>
              <a:buNone/>
              <a:defRPr sz="1800"/>
            </a:pPr>
            <a:r>
              <a:rPr sz="3600"/>
              <a:t>Arithmetic has numbers as its basic object of study, in plane geometry points, lines and circles are the basic building blocks. Geometry is used to model the world around us.  Classifying and studying the properties of geometric objects gives students an opportunity to develop geometric intuition and also to learn how to construct logical arguments and make deductions in a setting which is, for the most part, independent of number. In this session we will take a look at the rich history of geometry, investigate some ways to develop ideas with children and and link to some classroom activities. </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Shape 333"/>
          <p:cNvSpPr/>
          <p:nvPr/>
        </p:nvSpPr>
        <p:spPr>
          <a:xfrm>
            <a:off x="127000" y="508000"/>
            <a:ext cx="16002000" cy="800100"/>
          </a:xfrm>
          <a:prstGeom prst="rect">
            <a:avLst/>
          </a:prstGeom>
          <a:solidFill>
            <a:srgbClr val="2AA1C0"/>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4400">
                <a:solidFill>
                  <a:srgbClr val="FFFFFF"/>
                </a:solidFill>
                <a:latin typeface="+mj-lt"/>
                <a:ea typeface="+mj-ea"/>
                <a:cs typeface="+mj-cs"/>
                <a:sym typeface="Gill Sans"/>
              </a:defRPr>
            </a:lvl1pPr>
          </a:lstStyle>
          <a:p>
            <a:pPr lvl="0">
              <a:defRPr sz="1800">
                <a:solidFill>
                  <a:srgbClr val="000000"/>
                </a:solidFill>
              </a:defRPr>
            </a:pPr>
            <a:r>
              <a:rPr sz="4400">
                <a:solidFill>
                  <a:srgbClr val="FFFFFF"/>
                </a:solidFill>
              </a:rPr>
              <a:t>Applications</a:t>
            </a:r>
          </a:p>
        </p:txBody>
      </p:sp>
      <p:sp>
        <p:nvSpPr>
          <p:cNvPr id="6" name="Text Placeholder 2"/>
          <p:cNvSpPr>
            <a:spLocks noGrp="1"/>
          </p:cNvSpPr>
          <p:nvPr>
            <p:ph type="body" idx="1"/>
          </p:nvPr>
        </p:nvSpPr>
        <p:spPr>
          <a:xfrm>
            <a:off x="567160" y="2771800"/>
            <a:ext cx="13817600" cy="2016224"/>
          </a:xfrm>
        </p:spPr>
        <p:txBody>
          <a:bodyPr/>
          <a:lstStyle/>
          <a:p>
            <a:r>
              <a:rPr lang="en-AU" dirty="0" smtClean="0"/>
              <a:t>Land and money: the Toorak example</a:t>
            </a:r>
          </a:p>
          <a:p>
            <a:endParaRPr lang="en-AU" dirty="0"/>
          </a:p>
          <a:p>
            <a:r>
              <a:rPr lang="en-AU" dirty="0" smtClean="0"/>
              <a:t>How much is a strip of land one foot wide down the length of a property worth?</a:t>
            </a:r>
            <a:endParaRPr lang="en-AU" dirty="0"/>
          </a:p>
        </p:txBody>
      </p:sp>
    </p:spTree>
    <p:extLst>
      <p:ext uri="{BB962C8B-B14F-4D97-AF65-F5344CB8AC3E}">
        <p14:creationId xmlns:p14="http://schemas.microsoft.com/office/powerpoint/2010/main" val="386740207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Shape 335"/>
          <p:cNvSpPr>
            <a:spLocks noGrp="1"/>
          </p:cNvSpPr>
          <p:nvPr>
            <p:ph type="body" idx="1"/>
          </p:nvPr>
        </p:nvSpPr>
        <p:spPr>
          <a:prstGeom prst="rect">
            <a:avLst/>
          </a:prstGeom>
        </p:spPr>
        <p:txBody>
          <a:bodyPr/>
          <a:lstStyle>
            <a:lvl1pPr marL="511386" indent="-457200">
              <a:buClr>
                <a:srgbClr val="000000"/>
              </a:buClr>
              <a:buSzTx/>
              <a:buFont typeface="Arial"/>
              <a:buNone/>
              <a:defRPr sz="4400"/>
            </a:lvl1pPr>
          </a:lstStyle>
          <a:p>
            <a:pPr lvl="0">
              <a:defRPr sz="1800">
                <a:uFillTx/>
              </a:defRPr>
            </a:pPr>
            <a:r>
              <a:rPr sz="4400">
                <a:uFill>
                  <a:solidFill/>
                </a:uFill>
              </a:rPr>
              <a:t>All the classical civilisations – Egypt, Babylon, India and China had a practical geometry but none treated geometry as  a deductive science.</a:t>
            </a:r>
          </a:p>
        </p:txBody>
      </p:sp>
      <p:sp>
        <p:nvSpPr>
          <p:cNvPr id="336" name="Shape 336"/>
          <p:cNvSpPr/>
          <p:nvPr/>
        </p:nvSpPr>
        <p:spPr>
          <a:xfrm>
            <a:off x="127000" y="63500"/>
            <a:ext cx="16002000" cy="1981200"/>
          </a:xfrm>
          <a:prstGeom prst="rect">
            <a:avLst/>
          </a:prstGeom>
          <a:solidFill>
            <a:srgbClr val="A82D38"/>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6600">
                <a:solidFill>
                  <a:srgbClr val="FFFFFF"/>
                </a:solidFill>
                <a:latin typeface="+mj-lt"/>
                <a:ea typeface="+mj-ea"/>
                <a:cs typeface="+mj-cs"/>
                <a:sym typeface="Gill Sans"/>
              </a:defRPr>
            </a:lvl1pPr>
          </a:lstStyle>
          <a:p>
            <a:pPr lvl="0">
              <a:defRPr sz="1800">
                <a:solidFill>
                  <a:srgbClr val="000000"/>
                </a:solidFill>
              </a:defRPr>
            </a:pPr>
            <a:r>
              <a:rPr sz="6600">
                <a:solidFill>
                  <a:srgbClr val="FFFFFF"/>
                </a:solidFill>
              </a:rPr>
              <a:t>History of Geometry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p:cNvSpPr>
          <p:nvPr>
            <p:ph type="body" idx="1"/>
          </p:nvPr>
        </p:nvSpPr>
        <p:spPr>
          <a:xfrm>
            <a:off x="1219200" y="2641600"/>
            <a:ext cx="13677900" cy="6502400"/>
          </a:xfrm>
          <a:prstGeom prst="rect">
            <a:avLst/>
          </a:prstGeom>
        </p:spPr>
        <p:txBody>
          <a:bodyPr/>
          <a:lstStyle>
            <a:lvl1pPr marL="511386" indent="-457200">
              <a:buClr>
                <a:srgbClr val="000000"/>
              </a:buClr>
              <a:buSzTx/>
              <a:buFont typeface="Arial"/>
              <a:buNone/>
              <a:defRPr sz="4400"/>
            </a:lvl1pPr>
          </a:lstStyle>
          <a:p>
            <a:pPr lvl="0">
              <a:defRPr sz="1800">
                <a:uFillTx/>
              </a:defRPr>
            </a:pPr>
            <a:r>
              <a:rPr sz="4400">
                <a:uFill>
                  <a:solidFill/>
                </a:uFill>
              </a:rPr>
              <a:t>The papyri, clay tablets and other written material that have come to us invariably state problems in numbers and solve them by recipes.</a:t>
            </a:r>
          </a:p>
        </p:txBody>
      </p:sp>
      <p:sp>
        <p:nvSpPr>
          <p:cNvPr id="339" name="Shape 339"/>
          <p:cNvSpPr/>
          <p:nvPr/>
        </p:nvSpPr>
        <p:spPr>
          <a:xfrm>
            <a:off x="127000" y="63500"/>
            <a:ext cx="16002000" cy="1981200"/>
          </a:xfrm>
          <a:prstGeom prst="rect">
            <a:avLst/>
          </a:prstGeom>
          <a:solidFill>
            <a:srgbClr val="A82D38"/>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6600">
                <a:solidFill>
                  <a:srgbClr val="FFFFFF"/>
                </a:solidFill>
                <a:latin typeface="+mj-lt"/>
                <a:ea typeface="+mj-ea"/>
                <a:cs typeface="+mj-cs"/>
                <a:sym typeface="Gill Sans"/>
              </a:defRPr>
            </a:lvl1pPr>
          </a:lstStyle>
          <a:p>
            <a:pPr lvl="0">
              <a:defRPr sz="1800">
                <a:solidFill>
                  <a:srgbClr val="000000"/>
                </a:solidFill>
              </a:defRPr>
            </a:pPr>
            <a:r>
              <a:rPr sz="6600">
                <a:solidFill>
                  <a:srgbClr val="FFFFFF"/>
                </a:solidFill>
              </a:rPr>
              <a:t>History of Geometry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Shape 341"/>
          <p:cNvSpPr>
            <a:spLocks noGrp="1"/>
          </p:cNvSpPr>
          <p:nvPr>
            <p:ph type="body" idx="1"/>
          </p:nvPr>
        </p:nvSpPr>
        <p:spPr>
          <a:xfrm>
            <a:off x="1219200" y="2641600"/>
            <a:ext cx="8267700" cy="5029200"/>
          </a:xfrm>
          <a:prstGeom prst="rect">
            <a:avLst/>
          </a:prstGeom>
        </p:spPr>
        <p:txBody>
          <a:bodyPr/>
          <a:lstStyle>
            <a:lvl1pPr marL="511386" indent="-457200">
              <a:buClr>
                <a:srgbClr val="000000"/>
              </a:buClr>
              <a:buSzTx/>
              <a:buFont typeface="Arial"/>
              <a:buNone/>
              <a:defRPr sz="4400"/>
            </a:lvl1pPr>
          </a:lstStyle>
          <a:p>
            <a:pPr lvl="0">
              <a:defRPr sz="1800">
                <a:uFillTx/>
              </a:defRPr>
            </a:pPr>
            <a:r>
              <a:rPr sz="4400">
                <a:uFill>
                  <a:solidFill/>
                </a:uFill>
              </a:rPr>
              <a:t>The Rhind papyrus which dates from about 2000 BC, some 17 centuries before Euclid gives the method of finding the area of a triangle.</a:t>
            </a:r>
          </a:p>
        </p:txBody>
      </p:sp>
      <p:pic>
        <p:nvPicPr>
          <p:cNvPr id="342" name="rhind.jpg"/>
          <p:cNvPicPr/>
          <p:nvPr/>
        </p:nvPicPr>
        <p:blipFill>
          <a:blip r:embed="rId2">
            <a:extLst/>
          </a:blip>
          <a:stretch>
            <a:fillRect/>
          </a:stretch>
        </p:blipFill>
        <p:spPr>
          <a:xfrm>
            <a:off x="9457267" y="2070100"/>
            <a:ext cx="6680201" cy="7251701"/>
          </a:xfrm>
          <a:prstGeom prst="rect">
            <a:avLst/>
          </a:prstGeom>
          <a:ln w="12700">
            <a:miter lim="400000"/>
          </a:ln>
        </p:spPr>
      </p:pic>
      <p:sp>
        <p:nvSpPr>
          <p:cNvPr id="343" name="Shape 343"/>
          <p:cNvSpPr/>
          <p:nvPr/>
        </p:nvSpPr>
        <p:spPr>
          <a:xfrm>
            <a:off x="1892300" y="7962900"/>
            <a:ext cx="5562515" cy="38291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marL="54186" marR="54186" defTabSz="1219200">
              <a:defRPr sz="2000">
                <a:solidFill>
                  <a:srgbClr val="00A8AA"/>
                </a:solidFill>
                <a:uFill>
                  <a:solidFill>
                    <a:srgbClr val="00A8AA"/>
                  </a:solidFill>
                </a:uFill>
                <a:latin typeface="Times New Roman"/>
                <a:ea typeface="Times New Roman"/>
                <a:cs typeface="Times New Roman"/>
                <a:sym typeface="Times New Roman"/>
                <a:hlinkClick r:id="rId3"/>
              </a:defRPr>
            </a:lvl1pPr>
          </a:lstStyle>
          <a:p>
            <a:pPr lvl="0">
              <a:defRPr sz="1800">
                <a:solidFill>
                  <a:srgbClr val="000000"/>
                </a:solidFill>
                <a:uFillTx/>
              </a:defRPr>
            </a:pPr>
            <a:r>
              <a:rPr sz="2000">
                <a:solidFill>
                  <a:srgbClr val="00A8AA"/>
                </a:solidFill>
                <a:uFill>
                  <a:solidFill>
                    <a:srgbClr val="00A8AA"/>
                  </a:solidFill>
                </a:uFill>
                <a:hlinkClick r:id="rId3"/>
              </a:rPr>
              <a:t>http://www.touregypt.net/featurestories/numbers.htm</a:t>
            </a:r>
          </a:p>
        </p:txBody>
      </p:sp>
      <p:sp>
        <p:nvSpPr>
          <p:cNvPr id="344" name="Shape 344"/>
          <p:cNvSpPr/>
          <p:nvPr/>
        </p:nvSpPr>
        <p:spPr>
          <a:xfrm>
            <a:off x="127000" y="63500"/>
            <a:ext cx="16002000" cy="1981200"/>
          </a:xfrm>
          <a:prstGeom prst="rect">
            <a:avLst/>
          </a:prstGeom>
          <a:solidFill>
            <a:srgbClr val="A82D38"/>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6600">
                <a:solidFill>
                  <a:srgbClr val="FFFFFF"/>
                </a:solidFill>
                <a:latin typeface="+mj-lt"/>
                <a:ea typeface="+mj-ea"/>
                <a:cs typeface="+mj-cs"/>
                <a:sym typeface="Gill Sans"/>
              </a:defRPr>
            </a:lvl1pPr>
          </a:lstStyle>
          <a:p>
            <a:pPr lvl="0">
              <a:defRPr sz="1800">
                <a:solidFill>
                  <a:srgbClr val="000000"/>
                </a:solidFill>
              </a:defRPr>
            </a:pPr>
            <a:r>
              <a:rPr sz="6600">
                <a:solidFill>
                  <a:srgbClr val="FFFFFF"/>
                </a:solidFill>
              </a:rPr>
              <a:t>History of Geometry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Shape 346"/>
          <p:cNvSpPr>
            <a:spLocks noGrp="1"/>
          </p:cNvSpPr>
          <p:nvPr>
            <p:ph type="body" idx="1"/>
          </p:nvPr>
        </p:nvSpPr>
        <p:spPr>
          <a:xfrm>
            <a:off x="1219200" y="2641600"/>
            <a:ext cx="14630400" cy="5130800"/>
          </a:xfrm>
          <a:prstGeom prst="rect">
            <a:avLst/>
          </a:prstGeom>
        </p:spPr>
        <p:txBody>
          <a:bodyPr/>
          <a:lstStyle/>
          <a:p>
            <a:pPr marL="511386" lvl="0" indent="-457200">
              <a:buClr>
                <a:srgbClr val="000000"/>
              </a:buClr>
              <a:buSzTx/>
              <a:buFont typeface="Arial"/>
              <a:buNone/>
              <a:defRPr sz="1800">
                <a:uFillTx/>
              </a:defRPr>
            </a:pPr>
            <a:r>
              <a:rPr sz="4400">
                <a:uFill>
                  <a:solidFill/>
                </a:uFill>
              </a:rPr>
              <a:t>In Egypt, the rope pullers were important members of Egyptian society. </a:t>
            </a:r>
          </a:p>
          <a:p>
            <a:pPr marL="511386" lvl="0" indent="-457200">
              <a:buClr>
                <a:srgbClr val="000000"/>
              </a:buClr>
              <a:buSzTx/>
              <a:buFont typeface="Arial"/>
              <a:buNone/>
              <a:defRPr sz="1800">
                <a:uFillTx/>
              </a:defRPr>
            </a:pPr>
            <a:endParaRPr sz="4200">
              <a:uFill>
                <a:solidFill/>
              </a:uFill>
            </a:endParaRPr>
          </a:p>
          <a:p>
            <a:pPr marL="511386" lvl="0" indent="-457200">
              <a:buClr>
                <a:srgbClr val="000000"/>
              </a:buClr>
              <a:buSzTx/>
              <a:buFont typeface="Arial"/>
              <a:buNone/>
              <a:defRPr sz="1800">
                <a:uFillTx/>
              </a:defRPr>
            </a:pPr>
            <a:r>
              <a:rPr sz="4400">
                <a:uFill>
                  <a:solidFill/>
                </a:uFill>
              </a:rPr>
              <a:t>They used ropes to form rectangular shapes and right angled triangles. </a:t>
            </a:r>
          </a:p>
        </p:txBody>
      </p:sp>
      <p:sp>
        <p:nvSpPr>
          <p:cNvPr id="347" name="Shape 347"/>
          <p:cNvSpPr/>
          <p:nvPr/>
        </p:nvSpPr>
        <p:spPr>
          <a:xfrm>
            <a:off x="127000" y="63500"/>
            <a:ext cx="16002000" cy="1981200"/>
          </a:xfrm>
          <a:prstGeom prst="rect">
            <a:avLst/>
          </a:prstGeom>
          <a:solidFill>
            <a:srgbClr val="A82D38"/>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6600">
                <a:solidFill>
                  <a:srgbClr val="FFFFFF"/>
                </a:solidFill>
                <a:latin typeface="+mj-lt"/>
                <a:ea typeface="+mj-ea"/>
                <a:cs typeface="+mj-cs"/>
                <a:sym typeface="Gill Sans"/>
              </a:defRPr>
            </a:lvl1pPr>
          </a:lstStyle>
          <a:p>
            <a:pPr lvl="0">
              <a:defRPr sz="1800">
                <a:solidFill>
                  <a:srgbClr val="000000"/>
                </a:solidFill>
              </a:defRPr>
            </a:pPr>
            <a:r>
              <a:rPr sz="6600">
                <a:solidFill>
                  <a:srgbClr val="FFFFFF"/>
                </a:solidFill>
              </a:rPr>
              <a:t>History of Geometry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Shape 349"/>
          <p:cNvSpPr/>
          <p:nvPr/>
        </p:nvSpPr>
        <p:spPr>
          <a:xfrm>
            <a:off x="165100" y="8432800"/>
            <a:ext cx="5775215" cy="38539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marL="54186" marR="54186" defTabSz="1219200">
              <a:defRPr sz="2000" b="1" u="sng">
                <a:solidFill>
                  <a:srgbClr val="0137D1"/>
                </a:solidFill>
                <a:uFill>
                  <a:solidFill>
                    <a:srgbClr val="0137D1"/>
                  </a:solidFill>
                </a:uFill>
                <a:latin typeface="+mn-lt"/>
                <a:ea typeface="+mn-ea"/>
                <a:cs typeface="+mn-cs"/>
                <a:sym typeface="Arial"/>
              </a:defRPr>
            </a:lvl1pPr>
          </a:lstStyle>
          <a:p>
            <a:pPr lvl="0">
              <a:defRPr sz="1800" b="0" u="none">
                <a:solidFill>
                  <a:srgbClr val="000000"/>
                </a:solidFill>
                <a:uFillTx/>
              </a:defRPr>
            </a:pPr>
            <a:r>
              <a:rPr sz="2000" b="1" u="sng">
                <a:solidFill>
                  <a:srgbClr val="0137D1"/>
                </a:solidFill>
                <a:uFill>
                  <a:solidFill>
                    <a:srgbClr val="0137D1"/>
                  </a:solidFill>
                </a:uFill>
              </a:rPr>
              <a:t>www.math.dartmouth.edu/. ../unit1/INTRO.html</a:t>
            </a:r>
          </a:p>
        </p:txBody>
      </p:sp>
      <p:sp>
        <p:nvSpPr>
          <p:cNvPr id="350" name="Shape 350"/>
          <p:cNvSpPr/>
          <p:nvPr/>
        </p:nvSpPr>
        <p:spPr>
          <a:xfrm>
            <a:off x="190500" y="2235200"/>
            <a:ext cx="14490700" cy="7239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54186" marR="54186" defTabSz="1219200">
              <a:spcBef>
                <a:spcPts val="700"/>
              </a:spcBef>
              <a:defRPr sz="4400">
                <a:uFill>
                  <a:solidFill/>
                </a:uFill>
                <a:latin typeface="+mn-lt"/>
                <a:ea typeface="+mn-ea"/>
                <a:cs typeface="+mn-cs"/>
                <a:sym typeface="Arial"/>
              </a:defRPr>
            </a:lvl1pPr>
          </a:lstStyle>
          <a:p>
            <a:pPr lvl="0">
              <a:defRPr sz="1800">
                <a:uFillTx/>
              </a:defRPr>
            </a:pPr>
            <a:r>
              <a:rPr sz="4400">
                <a:uFill>
                  <a:solidFill/>
                </a:uFill>
              </a:rPr>
              <a:t>This picture is from the tomb of a high priest.</a:t>
            </a:r>
          </a:p>
        </p:txBody>
      </p:sp>
      <p:pic>
        <p:nvPicPr>
          <p:cNvPr id="351" name="0205.png"/>
          <p:cNvPicPr/>
          <p:nvPr/>
        </p:nvPicPr>
        <p:blipFill>
          <a:blip r:embed="rId2">
            <a:extLst/>
          </a:blip>
          <a:stretch>
            <a:fillRect/>
          </a:stretch>
        </p:blipFill>
        <p:spPr>
          <a:xfrm>
            <a:off x="6921500" y="2946400"/>
            <a:ext cx="9271001" cy="6083300"/>
          </a:xfrm>
          <a:prstGeom prst="rect">
            <a:avLst/>
          </a:prstGeom>
          <a:ln w="12700">
            <a:miter lim="400000"/>
          </a:ln>
        </p:spPr>
      </p:pic>
      <p:sp>
        <p:nvSpPr>
          <p:cNvPr id="352" name="Shape 352"/>
          <p:cNvSpPr/>
          <p:nvPr/>
        </p:nvSpPr>
        <p:spPr>
          <a:xfrm>
            <a:off x="127000" y="63500"/>
            <a:ext cx="16002000" cy="1981200"/>
          </a:xfrm>
          <a:prstGeom prst="rect">
            <a:avLst/>
          </a:prstGeom>
          <a:solidFill>
            <a:srgbClr val="A82D38"/>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6600">
                <a:solidFill>
                  <a:srgbClr val="FFFFFF"/>
                </a:solidFill>
                <a:latin typeface="+mj-lt"/>
                <a:ea typeface="+mj-ea"/>
                <a:cs typeface="+mj-cs"/>
                <a:sym typeface="Gill Sans"/>
              </a:defRPr>
            </a:lvl1pPr>
          </a:lstStyle>
          <a:p>
            <a:pPr lvl="0">
              <a:defRPr sz="1800">
                <a:solidFill>
                  <a:srgbClr val="000000"/>
                </a:solidFill>
              </a:defRPr>
            </a:pPr>
            <a:r>
              <a:rPr sz="6600">
                <a:solidFill>
                  <a:srgbClr val="FFFFFF"/>
                </a:solidFill>
              </a:rPr>
              <a:t>History of Geometry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Shape 354"/>
          <p:cNvSpPr>
            <a:spLocks noGrp="1"/>
          </p:cNvSpPr>
          <p:nvPr>
            <p:ph type="body" idx="1"/>
          </p:nvPr>
        </p:nvSpPr>
        <p:spPr>
          <a:xfrm>
            <a:off x="203200" y="2108200"/>
            <a:ext cx="13817600" cy="4927600"/>
          </a:xfrm>
          <a:prstGeom prst="rect">
            <a:avLst/>
          </a:prstGeom>
        </p:spPr>
        <p:txBody>
          <a:bodyPr/>
          <a:lstStyle>
            <a:lvl1pPr marL="511386" indent="-457200">
              <a:buClr>
                <a:srgbClr val="000000"/>
              </a:buClr>
              <a:buSzTx/>
              <a:buFont typeface="Arial"/>
              <a:buNone/>
              <a:defRPr sz="4400"/>
            </a:lvl1pPr>
          </a:lstStyle>
          <a:p>
            <a:pPr lvl="0">
              <a:defRPr sz="1800">
                <a:uFillTx/>
              </a:defRPr>
            </a:pPr>
            <a:r>
              <a:rPr sz="4400">
                <a:uFill>
                  <a:solidFill/>
                </a:uFill>
              </a:rPr>
              <a:t>It took 1500 years before the Greeks devised a logical system that enabled them to demonstrate, on very general assumptions many of the geometric results which had been used in special cases by the earlier civilisations.</a:t>
            </a:r>
          </a:p>
        </p:txBody>
      </p:sp>
      <p:sp>
        <p:nvSpPr>
          <p:cNvPr id="355" name="Shape 355"/>
          <p:cNvSpPr/>
          <p:nvPr/>
        </p:nvSpPr>
        <p:spPr>
          <a:xfrm>
            <a:off x="317500" y="5638800"/>
            <a:ext cx="13817600" cy="32639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511386" marR="54186" lvl="0" indent="-457200" defTabSz="1219200">
              <a:buClr>
                <a:srgbClr val="000000"/>
              </a:buClr>
              <a:buFont typeface="Arial"/>
              <a:defRPr sz="1800"/>
            </a:pPr>
            <a:r>
              <a:rPr sz="4400">
                <a:uFill>
                  <a:solidFill/>
                </a:uFill>
                <a:latin typeface="+mn-lt"/>
                <a:ea typeface="+mn-ea"/>
                <a:cs typeface="+mn-cs"/>
                <a:sym typeface="Arial"/>
              </a:rPr>
              <a:t>Students should not become impatient if they do not immediately understand the point of geometrical argument. </a:t>
            </a:r>
          </a:p>
          <a:p>
            <a:pPr marL="511386" marR="54186" lvl="0" indent="-457200" defTabSz="1219200">
              <a:buClr>
                <a:srgbClr val="000000"/>
              </a:buClr>
              <a:buFont typeface="Arial"/>
              <a:defRPr sz="1800"/>
            </a:pPr>
            <a:endParaRPr sz="4400">
              <a:uFill>
                <a:solidFill/>
              </a:uFill>
              <a:latin typeface="+mn-lt"/>
              <a:ea typeface="+mn-ea"/>
              <a:cs typeface="+mn-cs"/>
              <a:sym typeface="Arial"/>
            </a:endParaRPr>
          </a:p>
          <a:p>
            <a:pPr marL="511386" marR="54186" lvl="0" indent="-457200" defTabSz="1219200">
              <a:buClr>
                <a:srgbClr val="000000"/>
              </a:buClr>
              <a:buFont typeface="Arial"/>
              <a:defRPr sz="1800"/>
            </a:pPr>
            <a:r>
              <a:rPr sz="4400">
                <a:uFill>
                  <a:solidFill/>
                </a:uFill>
                <a:latin typeface="+mn-lt"/>
                <a:ea typeface="+mn-ea"/>
                <a:cs typeface="+mn-cs"/>
                <a:sym typeface="Arial"/>
              </a:rPr>
              <a:t>Entire civilisations missed the point altogether.</a:t>
            </a:r>
          </a:p>
        </p:txBody>
      </p:sp>
      <p:sp>
        <p:nvSpPr>
          <p:cNvPr id="356" name="Shape 356"/>
          <p:cNvSpPr/>
          <p:nvPr/>
        </p:nvSpPr>
        <p:spPr>
          <a:xfrm>
            <a:off x="127000" y="63500"/>
            <a:ext cx="16002000" cy="1981200"/>
          </a:xfrm>
          <a:prstGeom prst="rect">
            <a:avLst/>
          </a:prstGeom>
          <a:solidFill>
            <a:srgbClr val="A82D38"/>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6600">
                <a:solidFill>
                  <a:srgbClr val="FFFFFF"/>
                </a:solidFill>
                <a:latin typeface="+mj-lt"/>
                <a:ea typeface="+mj-ea"/>
                <a:cs typeface="+mj-cs"/>
                <a:sym typeface="Gill Sans"/>
              </a:defRPr>
            </a:lvl1pPr>
          </a:lstStyle>
          <a:p>
            <a:pPr lvl="0">
              <a:defRPr sz="1800">
                <a:solidFill>
                  <a:srgbClr val="000000"/>
                </a:solidFill>
              </a:defRPr>
            </a:pPr>
            <a:r>
              <a:rPr sz="6600">
                <a:solidFill>
                  <a:srgbClr val="FFFFFF"/>
                </a:solidFill>
              </a:rPr>
              <a:t>History of Geometry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Shape 358"/>
          <p:cNvSpPr>
            <a:spLocks noGrp="1"/>
          </p:cNvSpPr>
          <p:nvPr>
            <p:ph type="body" idx="1"/>
          </p:nvPr>
        </p:nvSpPr>
        <p:spPr>
          <a:xfrm>
            <a:off x="901700" y="2641600"/>
            <a:ext cx="14135100" cy="5092700"/>
          </a:xfrm>
          <a:prstGeom prst="rect">
            <a:avLst/>
          </a:prstGeom>
        </p:spPr>
        <p:txBody>
          <a:bodyPr/>
          <a:lstStyle/>
          <a:p>
            <a:pPr marL="824653" lvl="0" indent="-770466" algn="just">
              <a:lnSpc>
                <a:spcPct val="90000"/>
              </a:lnSpc>
              <a:spcBef>
                <a:spcPts val="2100"/>
              </a:spcBef>
              <a:buClr>
                <a:srgbClr val="000000"/>
              </a:buClr>
              <a:buSzTx/>
              <a:buFont typeface="Arial"/>
              <a:buNone/>
              <a:defRPr sz="1800">
                <a:uFillTx/>
              </a:defRPr>
            </a:pPr>
            <a:r>
              <a:rPr sz="4400">
                <a:uFill>
                  <a:solidFill/>
                </a:uFill>
              </a:rPr>
              <a:t>Euclid’s </a:t>
            </a:r>
            <a:r>
              <a:rPr sz="4400" i="1">
                <a:uFill>
                  <a:solidFill/>
                </a:uFill>
              </a:rPr>
              <a:t>Elements</a:t>
            </a:r>
            <a:r>
              <a:rPr sz="4400">
                <a:uFill>
                  <a:solidFill/>
                </a:uFill>
              </a:rPr>
              <a:t> was written in about 300 BC.</a:t>
            </a:r>
          </a:p>
          <a:p>
            <a:pPr marL="824653" lvl="0" indent="-770466" algn="just">
              <a:spcBef>
                <a:spcPts val="2100"/>
              </a:spcBef>
              <a:buClr>
                <a:srgbClr val="000000"/>
              </a:buClr>
              <a:buSzTx/>
              <a:buFont typeface="Arial"/>
              <a:buNone/>
              <a:defRPr sz="1800">
                <a:uFillTx/>
              </a:defRPr>
            </a:pPr>
            <a:r>
              <a:rPr sz="4400">
                <a:uFill>
                  <a:solidFill/>
                </a:uFill>
              </a:rPr>
              <a:t>The </a:t>
            </a:r>
            <a:r>
              <a:rPr sz="4400" i="1">
                <a:uFill>
                  <a:solidFill/>
                </a:uFill>
              </a:rPr>
              <a:t>Elements</a:t>
            </a:r>
            <a:r>
              <a:rPr sz="4400">
                <a:uFill>
                  <a:solidFill/>
                </a:uFill>
              </a:rPr>
              <a:t> begins with definitions and five postulates that have come to define much of the geometry we know today. </a:t>
            </a:r>
          </a:p>
        </p:txBody>
      </p:sp>
      <p:sp>
        <p:nvSpPr>
          <p:cNvPr id="359" name="Shape 359"/>
          <p:cNvSpPr/>
          <p:nvPr/>
        </p:nvSpPr>
        <p:spPr>
          <a:xfrm>
            <a:off x="127000" y="63500"/>
            <a:ext cx="16002000" cy="1981200"/>
          </a:xfrm>
          <a:prstGeom prst="rect">
            <a:avLst/>
          </a:prstGeom>
          <a:solidFill>
            <a:srgbClr val="A82D38"/>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6600">
                <a:solidFill>
                  <a:srgbClr val="FFFFFF"/>
                </a:solidFill>
                <a:latin typeface="+mj-lt"/>
                <a:ea typeface="+mj-ea"/>
                <a:cs typeface="+mj-cs"/>
                <a:sym typeface="Gill Sans"/>
              </a:defRPr>
            </a:lvl1pPr>
          </a:lstStyle>
          <a:p>
            <a:pPr lvl="0">
              <a:defRPr sz="1800">
                <a:solidFill>
                  <a:srgbClr val="000000"/>
                </a:solidFill>
              </a:defRPr>
            </a:pPr>
            <a:r>
              <a:rPr sz="6600">
                <a:solidFill>
                  <a:srgbClr val="FFFFFF"/>
                </a:solidFill>
              </a:rPr>
              <a:t>History of Geometry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Shape 361"/>
          <p:cNvSpPr/>
          <p:nvPr/>
        </p:nvSpPr>
        <p:spPr>
          <a:xfrm>
            <a:off x="9766300" y="6311900"/>
            <a:ext cx="5856140" cy="36082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marL="54186" marR="54186" defTabSz="1219200">
              <a:defRPr sz="1800">
                <a:uFill>
                  <a:solidFill/>
                </a:uFill>
                <a:latin typeface="+mn-lt"/>
                <a:ea typeface="+mn-ea"/>
                <a:cs typeface="+mn-cs"/>
                <a:sym typeface="Arial"/>
              </a:defRPr>
            </a:lvl1pPr>
          </a:lstStyle>
          <a:p>
            <a:pPr lvl="0">
              <a:defRPr>
                <a:uFillTx/>
              </a:defRPr>
            </a:pPr>
            <a:r>
              <a:rPr>
                <a:uFill>
                  <a:solidFill/>
                </a:uFill>
              </a:rPr>
              <a:t>http://www.christusrex.org/www1/stanzas/Aw-Athens.jpg</a:t>
            </a:r>
          </a:p>
        </p:txBody>
      </p:sp>
      <p:pic>
        <p:nvPicPr>
          <p:cNvPr id="362" name="Aw-Athens.jpg"/>
          <p:cNvPicPr/>
          <p:nvPr/>
        </p:nvPicPr>
        <p:blipFill>
          <a:blip r:embed="rId2">
            <a:extLst/>
          </a:blip>
          <a:stretch>
            <a:fillRect/>
          </a:stretch>
        </p:blipFill>
        <p:spPr>
          <a:xfrm>
            <a:off x="0" y="1943100"/>
            <a:ext cx="8978900" cy="7200900"/>
          </a:xfrm>
          <a:prstGeom prst="rect">
            <a:avLst/>
          </a:prstGeom>
          <a:ln w="12700">
            <a:miter lim="400000"/>
          </a:ln>
        </p:spPr>
      </p:pic>
      <p:sp>
        <p:nvSpPr>
          <p:cNvPr id="363" name="Shape 363"/>
          <p:cNvSpPr/>
          <p:nvPr/>
        </p:nvSpPr>
        <p:spPr>
          <a:xfrm>
            <a:off x="11239500" y="2540000"/>
            <a:ext cx="4470400" cy="19939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54186" marR="54186" lvl="0" defTabSz="1219200">
              <a:defRPr sz="1800"/>
            </a:pPr>
            <a:r>
              <a:rPr sz="4400">
                <a:uFill>
                  <a:solidFill/>
                </a:uFill>
                <a:latin typeface="+mn-lt"/>
                <a:ea typeface="+mn-ea"/>
                <a:cs typeface="+mn-cs"/>
                <a:sym typeface="Arial"/>
              </a:rPr>
              <a:t>Raphael’s </a:t>
            </a:r>
            <a:r>
              <a:rPr sz="4400" i="1">
                <a:uFill>
                  <a:solidFill/>
                </a:uFill>
                <a:latin typeface="+mn-lt"/>
                <a:ea typeface="+mn-ea"/>
                <a:cs typeface="+mn-cs"/>
                <a:sym typeface="Arial"/>
              </a:rPr>
              <a:t>School of Athens</a:t>
            </a:r>
            <a:r>
              <a:rPr sz="4400">
                <a:uFill>
                  <a:solidFill/>
                </a:uFill>
                <a:latin typeface="+mn-lt"/>
                <a:ea typeface="+mn-ea"/>
                <a:cs typeface="+mn-cs"/>
                <a:sym typeface="Arial"/>
              </a:rPr>
              <a:t> (1509 - 1510)</a:t>
            </a:r>
          </a:p>
        </p:txBody>
      </p:sp>
      <p:sp>
        <p:nvSpPr>
          <p:cNvPr id="364" name="Shape 364"/>
          <p:cNvSpPr/>
          <p:nvPr/>
        </p:nvSpPr>
        <p:spPr>
          <a:xfrm>
            <a:off x="127000" y="63500"/>
            <a:ext cx="16002000" cy="1981200"/>
          </a:xfrm>
          <a:prstGeom prst="rect">
            <a:avLst/>
          </a:prstGeom>
          <a:solidFill>
            <a:srgbClr val="A82D38"/>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6600">
                <a:solidFill>
                  <a:srgbClr val="FFFFFF"/>
                </a:solidFill>
                <a:latin typeface="+mj-lt"/>
                <a:ea typeface="+mj-ea"/>
                <a:cs typeface="+mj-cs"/>
                <a:sym typeface="Gill Sans"/>
              </a:defRPr>
            </a:lvl1pPr>
          </a:lstStyle>
          <a:p>
            <a:pPr lvl="0">
              <a:defRPr sz="1800">
                <a:solidFill>
                  <a:srgbClr val="000000"/>
                </a:solidFill>
              </a:defRPr>
            </a:pPr>
            <a:r>
              <a:rPr sz="6600">
                <a:solidFill>
                  <a:srgbClr val="FFFFFF"/>
                </a:solidFill>
              </a:rPr>
              <a:t>History of Geometry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6" name="Euclid_7.jpg"/>
          <p:cNvPicPr/>
          <p:nvPr/>
        </p:nvPicPr>
        <p:blipFill>
          <a:blip r:embed="rId2">
            <a:extLst/>
          </a:blip>
          <a:stretch>
            <a:fillRect/>
          </a:stretch>
        </p:blipFill>
        <p:spPr>
          <a:xfrm>
            <a:off x="7230533" y="2057400"/>
            <a:ext cx="8991602" cy="7073901"/>
          </a:xfrm>
          <a:prstGeom prst="rect">
            <a:avLst/>
          </a:prstGeom>
          <a:ln w="12700">
            <a:miter lim="400000"/>
          </a:ln>
        </p:spPr>
      </p:pic>
      <p:sp>
        <p:nvSpPr>
          <p:cNvPr id="367" name="Shape 367"/>
          <p:cNvSpPr/>
          <p:nvPr/>
        </p:nvSpPr>
        <p:spPr>
          <a:xfrm>
            <a:off x="127000" y="8521700"/>
            <a:ext cx="9613900"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54186" marR="54186" defTabSz="1219200">
              <a:defRPr sz="2000">
                <a:uFill>
                  <a:solidFill/>
                </a:uFill>
                <a:latin typeface="+mn-lt"/>
                <a:ea typeface="+mn-ea"/>
                <a:cs typeface="+mn-cs"/>
                <a:sym typeface="Arial"/>
              </a:defRPr>
            </a:lvl1pPr>
          </a:lstStyle>
          <a:p>
            <a:pPr lvl="0">
              <a:defRPr sz="1800">
                <a:uFillTx/>
              </a:defRPr>
            </a:pPr>
            <a:r>
              <a:rPr sz="2000">
                <a:uFill>
                  <a:solidFill/>
                </a:uFill>
              </a:rPr>
              <a:t>http://www.christusrex.org/www1/stanzas/Ad-Euclid.jpg</a:t>
            </a:r>
          </a:p>
        </p:txBody>
      </p:sp>
      <p:sp>
        <p:nvSpPr>
          <p:cNvPr id="368" name="Shape 368"/>
          <p:cNvSpPr/>
          <p:nvPr/>
        </p:nvSpPr>
        <p:spPr>
          <a:xfrm>
            <a:off x="1219200" y="2702983"/>
            <a:ext cx="4470400" cy="3263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54186" marR="54186" lvl="0" defTabSz="1219200">
              <a:defRPr sz="1800"/>
            </a:pPr>
            <a:r>
              <a:rPr sz="4400">
                <a:uFill>
                  <a:solidFill/>
                </a:uFill>
                <a:latin typeface="+mn-lt"/>
                <a:ea typeface="+mn-ea"/>
                <a:cs typeface="+mn-cs"/>
                <a:sym typeface="Arial"/>
              </a:rPr>
              <a:t>Detail from </a:t>
            </a:r>
            <a:r>
              <a:rPr sz="4400" i="1">
                <a:uFill>
                  <a:solidFill/>
                </a:uFill>
                <a:latin typeface="+mn-lt"/>
                <a:ea typeface="+mn-ea"/>
                <a:cs typeface="+mn-cs"/>
                <a:sym typeface="Arial"/>
              </a:rPr>
              <a:t>School of Athens</a:t>
            </a:r>
            <a:r>
              <a:rPr sz="4400">
                <a:uFill>
                  <a:solidFill/>
                </a:uFill>
                <a:latin typeface="+mn-lt"/>
                <a:ea typeface="+mn-ea"/>
                <a:cs typeface="+mn-cs"/>
                <a:sym typeface="Arial"/>
              </a:rPr>
              <a:t>  showing Euclid</a:t>
            </a:r>
          </a:p>
          <a:p>
            <a:pPr marL="54186" marR="54186" lvl="0" defTabSz="1219200">
              <a:defRPr sz="1800"/>
            </a:pPr>
            <a:r>
              <a:rPr sz="4400">
                <a:uFill>
                  <a:solidFill/>
                </a:uFill>
                <a:latin typeface="+mn-lt"/>
                <a:ea typeface="+mn-ea"/>
                <a:cs typeface="+mn-cs"/>
                <a:sym typeface="Arial"/>
              </a:rPr>
              <a:t>(after Bramante - architect.</a:t>
            </a:r>
          </a:p>
        </p:txBody>
      </p:sp>
      <p:sp>
        <p:nvSpPr>
          <p:cNvPr id="369" name="Shape 369"/>
          <p:cNvSpPr/>
          <p:nvPr/>
        </p:nvSpPr>
        <p:spPr>
          <a:xfrm>
            <a:off x="127000" y="63500"/>
            <a:ext cx="16002000" cy="1981200"/>
          </a:xfrm>
          <a:prstGeom prst="rect">
            <a:avLst/>
          </a:prstGeom>
          <a:solidFill>
            <a:srgbClr val="A82D38"/>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6600">
                <a:solidFill>
                  <a:srgbClr val="FFFFFF"/>
                </a:solidFill>
                <a:latin typeface="+mj-lt"/>
                <a:ea typeface="+mj-ea"/>
                <a:cs typeface="+mj-cs"/>
                <a:sym typeface="Gill Sans"/>
              </a:defRPr>
            </a:lvl1pPr>
          </a:lstStyle>
          <a:p>
            <a:pPr lvl="0">
              <a:defRPr sz="1800">
                <a:solidFill>
                  <a:srgbClr val="000000"/>
                </a:solidFill>
              </a:defRPr>
            </a:pPr>
            <a:r>
              <a:rPr sz="6600">
                <a:solidFill>
                  <a:srgbClr val="FFFFFF"/>
                </a:solidFill>
              </a:rPr>
              <a:t>History of Geometry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 name="DSC00503.jpg"/>
          <p:cNvPicPr/>
          <p:nvPr/>
        </p:nvPicPr>
        <p:blipFill>
          <a:blip r:embed="rId2">
            <a:extLst/>
          </a:blip>
          <a:srcRect t="20287" r="4056" b="41572"/>
          <a:stretch>
            <a:fillRect/>
          </a:stretch>
        </p:blipFill>
        <p:spPr>
          <a:xfrm>
            <a:off x="1574800" y="1368278"/>
            <a:ext cx="10834041" cy="7658101"/>
          </a:xfrm>
          <a:prstGeom prst="rect">
            <a:avLst/>
          </a:prstGeom>
          <a:ln w="12700">
            <a:miter lim="400000"/>
          </a:ln>
        </p:spPr>
      </p:pic>
      <p:sp>
        <p:nvSpPr>
          <p:cNvPr id="221" name="Shape 221"/>
          <p:cNvSpPr>
            <a:spLocks noGrp="1"/>
          </p:cNvSpPr>
          <p:nvPr>
            <p:ph type="title"/>
          </p:nvPr>
        </p:nvSpPr>
        <p:spPr>
          <a:xfrm>
            <a:off x="1041400" y="6982883"/>
            <a:ext cx="14630400" cy="1524001"/>
          </a:xfrm>
          <a:prstGeom prst="rect">
            <a:avLst/>
          </a:prstGeom>
          <a:noFill/>
        </p:spPr>
        <p:txBody>
          <a:bodyPr>
            <a:normAutofit/>
          </a:bodyPr>
          <a:lstStyle>
            <a:lvl1pPr marL="52915" marR="52915">
              <a:defRPr>
                <a:effectLst>
                  <a:outerShdw blurRad="12700" dist="25400" dir="2700000" rotWithShape="0">
                    <a:srgbClr val="000000"/>
                  </a:outerShdw>
                </a:effectLst>
              </a:defRPr>
            </a:lvl1pPr>
          </a:lstStyle>
          <a:p>
            <a:pPr lvl="0">
              <a:defRPr sz="1800">
                <a:solidFill>
                  <a:srgbClr val="000000"/>
                </a:solidFill>
                <a:effectLst/>
              </a:defRPr>
            </a:pPr>
            <a:r>
              <a:rPr sz="7600">
                <a:solidFill>
                  <a:srgbClr val="FFFFFF"/>
                </a:solidFill>
                <a:effectLst>
                  <a:outerShdw blurRad="12700" dist="25400" dir="2700000" rotWithShape="0">
                    <a:srgbClr val="000000"/>
                  </a:outerShdw>
                </a:effectLst>
              </a:rPr>
              <a:t>Space = Geometry</a:t>
            </a:r>
          </a:p>
        </p:txBody>
      </p:sp>
      <p:sp>
        <p:nvSpPr>
          <p:cNvPr id="222" name="Shape 222"/>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pPr>
            <a:fld id="{86CB4B4D-7CA3-9044-876B-883B54F8677D}" type="slidenum">
              <a:rPr sz="1600"/>
              <a:t>4</a:t>
            </a:fld>
            <a:endParaRPr sz="160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Shape 371"/>
          <p:cNvSpPr>
            <a:spLocks noGrp="1"/>
          </p:cNvSpPr>
          <p:nvPr>
            <p:ph type="body" idx="1"/>
          </p:nvPr>
        </p:nvSpPr>
        <p:spPr>
          <a:xfrm>
            <a:off x="1358900" y="2641600"/>
            <a:ext cx="13144500" cy="5537200"/>
          </a:xfrm>
          <a:prstGeom prst="rect">
            <a:avLst/>
          </a:prstGeom>
        </p:spPr>
        <p:txBody>
          <a:bodyPr/>
          <a:lstStyle>
            <a:lvl1pPr marL="511386" indent="-457200">
              <a:buClr>
                <a:srgbClr val="000000"/>
              </a:buClr>
              <a:buSzTx/>
              <a:buFont typeface="Arial"/>
              <a:buNone/>
              <a:defRPr sz="4400"/>
            </a:lvl1pPr>
          </a:lstStyle>
          <a:p>
            <a:pPr lvl="0">
              <a:defRPr sz="1800">
                <a:uFillTx/>
              </a:defRPr>
            </a:pPr>
            <a:r>
              <a:rPr sz="4400">
                <a:uFill>
                  <a:solidFill/>
                </a:uFill>
              </a:rPr>
              <a:t>The renaissance produced a renewed interest in the work of the Greek geometers. </a:t>
            </a:r>
          </a:p>
        </p:txBody>
      </p:sp>
      <p:sp>
        <p:nvSpPr>
          <p:cNvPr id="372" name="Shape 372"/>
          <p:cNvSpPr/>
          <p:nvPr/>
        </p:nvSpPr>
        <p:spPr>
          <a:xfrm>
            <a:off x="127000" y="63500"/>
            <a:ext cx="16002000" cy="1981200"/>
          </a:xfrm>
          <a:prstGeom prst="rect">
            <a:avLst/>
          </a:prstGeom>
          <a:solidFill>
            <a:srgbClr val="A82D38"/>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6600">
                <a:solidFill>
                  <a:srgbClr val="FFFFFF"/>
                </a:solidFill>
                <a:latin typeface="+mj-lt"/>
                <a:ea typeface="+mj-ea"/>
                <a:cs typeface="+mj-cs"/>
                <a:sym typeface="Gill Sans"/>
              </a:defRPr>
            </a:lvl1pPr>
          </a:lstStyle>
          <a:p>
            <a:pPr lvl="0">
              <a:defRPr sz="1800">
                <a:solidFill>
                  <a:srgbClr val="000000"/>
                </a:solidFill>
              </a:defRPr>
            </a:pPr>
            <a:r>
              <a:rPr sz="6600">
                <a:solidFill>
                  <a:srgbClr val="FFFFFF"/>
                </a:solidFill>
              </a:rPr>
              <a:t>History of Geometry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4" name="pacioli-s.jpg"/>
          <p:cNvPicPr/>
          <p:nvPr/>
        </p:nvPicPr>
        <p:blipFill>
          <a:blip r:embed="rId2">
            <a:extLst/>
          </a:blip>
          <a:stretch>
            <a:fillRect/>
          </a:stretch>
        </p:blipFill>
        <p:spPr>
          <a:xfrm>
            <a:off x="7912099" y="2123016"/>
            <a:ext cx="8267701" cy="6946902"/>
          </a:xfrm>
          <a:prstGeom prst="rect">
            <a:avLst/>
          </a:prstGeom>
          <a:ln w="12700">
            <a:miter lim="400000"/>
          </a:ln>
        </p:spPr>
      </p:pic>
      <p:sp>
        <p:nvSpPr>
          <p:cNvPr id="375" name="Shape 375"/>
          <p:cNvSpPr/>
          <p:nvPr/>
        </p:nvSpPr>
        <p:spPr>
          <a:xfrm>
            <a:off x="279400" y="8623300"/>
            <a:ext cx="6959018" cy="38291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marL="54186" marR="54186" defTabSz="1219200">
              <a:defRPr sz="2000">
                <a:solidFill>
                  <a:srgbClr val="00A8AA"/>
                </a:solidFill>
                <a:uFill>
                  <a:solidFill>
                    <a:srgbClr val="00A8AA"/>
                  </a:solidFill>
                </a:uFill>
                <a:latin typeface="Times New Roman"/>
                <a:ea typeface="Times New Roman"/>
                <a:cs typeface="Times New Roman"/>
                <a:sym typeface="Times New Roman"/>
                <a:hlinkClick r:id="rId3"/>
              </a:defRPr>
            </a:lvl1pPr>
          </a:lstStyle>
          <a:p>
            <a:pPr lvl="0">
              <a:defRPr sz="1800">
                <a:solidFill>
                  <a:srgbClr val="000000"/>
                </a:solidFill>
                <a:uFillTx/>
              </a:defRPr>
            </a:pPr>
            <a:r>
              <a:rPr sz="2000">
                <a:solidFill>
                  <a:srgbClr val="00A8AA"/>
                </a:solidFill>
                <a:uFill>
                  <a:solidFill>
                    <a:srgbClr val="00A8AA"/>
                  </a:solidFill>
                </a:uFill>
                <a:hlinkClick r:id="rId3"/>
              </a:rPr>
              <a:t>http://www.math.nus.edu.sg/aslaksen/teaching/math-art-arch.shtml</a:t>
            </a:r>
          </a:p>
        </p:txBody>
      </p:sp>
      <p:sp>
        <p:nvSpPr>
          <p:cNvPr id="376" name="Shape 376"/>
          <p:cNvSpPr/>
          <p:nvPr/>
        </p:nvSpPr>
        <p:spPr>
          <a:xfrm>
            <a:off x="393700" y="2641600"/>
            <a:ext cx="6515100" cy="38989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54186" marR="54186" lvl="0" defTabSz="1219200">
              <a:defRPr sz="1800"/>
            </a:pPr>
            <a:r>
              <a:rPr sz="4400">
                <a:uFill>
                  <a:solidFill/>
                </a:uFill>
                <a:latin typeface="+mn-lt"/>
                <a:ea typeface="+mn-ea"/>
                <a:cs typeface="+mn-cs"/>
                <a:sym typeface="Arial"/>
              </a:rPr>
              <a:t>This painting by </a:t>
            </a:r>
          </a:p>
          <a:p>
            <a:pPr marL="54186" marR="54186" lvl="0" defTabSz="1219200">
              <a:defRPr sz="1800"/>
            </a:pPr>
            <a:r>
              <a:rPr sz="4400">
                <a:uFill>
                  <a:solidFill/>
                </a:uFill>
                <a:latin typeface="+mn-lt"/>
                <a:ea typeface="+mn-ea"/>
                <a:cs typeface="+mn-cs"/>
                <a:sym typeface="Arial"/>
              </a:rPr>
              <a:t>Jacopo de Barbari was painted in 1495.</a:t>
            </a:r>
          </a:p>
          <a:p>
            <a:pPr marL="54186" marR="54186" lvl="0" defTabSz="1219200">
              <a:defRPr sz="1800"/>
            </a:pPr>
            <a:endParaRPr sz="4400">
              <a:uFill>
                <a:solidFill/>
              </a:uFill>
              <a:latin typeface="+mn-lt"/>
              <a:ea typeface="+mn-ea"/>
              <a:cs typeface="+mn-cs"/>
              <a:sym typeface="Arial"/>
            </a:endParaRPr>
          </a:p>
          <a:p>
            <a:pPr marL="54186" marR="54186" lvl="0" defTabSz="1219200">
              <a:defRPr sz="1800"/>
            </a:pPr>
            <a:r>
              <a:rPr sz="4400">
                <a:uFill>
                  <a:solidFill/>
                </a:uFill>
                <a:latin typeface="+mn-lt"/>
                <a:ea typeface="+mn-ea"/>
                <a:cs typeface="+mn-cs"/>
                <a:sym typeface="Arial"/>
              </a:rPr>
              <a:t>See the beautiful </a:t>
            </a:r>
          </a:p>
          <a:p>
            <a:pPr marL="54186" marR="54186" lvl="0" defTabSz="1219200">
              <a:defRPr sz="1800"/>
            </a:pPr>
            <a:r>
              <a:rPr sz="4400">
                <a:uFill>
                  <a:solidFill/>
                </a:uFill>
                <a:latin typeface="+mn-lt"/>
                <a:ea typeface="+mn-ea"/>
                <a:cs typeface="+mn-cs"/>
                <a:sym typeface="Arial"/>
              </a:rPr>
              <a:t>Rhombicuboctohedron.</a:t>
            </a:r>
          </a:p>
        </p:txBody>
      </p:sp>
      <p:sp>
        <p:nvSpPr>
          <p:cNvPr id="377" name="Shape 377"/>
          <p:cNvSpPr/>
          <p:nvPr/>
        </p:nvSpPr>
        <p:spPr>
          <a:xfrm>
            <a:off x="127000" y="63500"/>
            <a:ext cx="16002000" cy="1981200"/>
          </a:xfrm>
          <a:prstGeom prst="rect">
            <a:avLst/>
          </a:prstGeom>
          <a:solidFill>
            <a:srgbClr val="A82D38"/>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6600">
                <a:solidFill>
                  <a:srgbClr val="FFFFFF"/>
                </a:solidFill>
                <a:latin typeface="+mj-lt"/>
                <a:ea typeface="+mj-ea"/>
                <a:cs typeface="+mj-cs"/>
                <a:sym typeface="Gill Sans"/>
              </a:defRPr>
            </a:lvl1pPr>
          </a:lstStyle>
          <a:p>
            <a:pPr lvl="0">
              <a:defRPr sz="1800">
                <a:solidFill>
                  <a:srgbClr val="000000"/>
                </a:solidFill>
              </a:defRPr>
            </a:pPr>
            <a:r>
              <a:rPr sz="6600">
                <a:solidFill>
                  <a:srgbClr val="FFFFFF"/>
                </a:solidFill>
              </a:rPr>
              <a:t>History of Geometry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 name="melancholia_1_small.jpg"/>
          <p:cNvPicPr/>
          <p:nvPr/>
        </p:nvPicPr>
        <p:blipFill>
          <a:blip r:embed="rId2">
            <a:extLst/>
          </a:blip>
          <a:stretch>
            <a:fillRect/>
          </a:stretch>
        </p:blipFill>
        <p:spPr>
          <a:xfrm>
            <a:off x="127000" y="2019300"/>
            <a:ext cx="6858000" cy="7213601"/>
          </a:xfrm>
          <a:prstGeom prst="rect">
            <a:avLst/>
          </a:prstGeom>
          <a:ln w="12700">
            <a:miter lim="400000"/>
          </a:ln>
        </p:spPr>
      </p:pic>
      <p:sp>
        <p:nvSpPr>
          <p:cNvPr id="380" name="Shape 380"/>
          <p:cNvSpPr/>
          <p:nvPr/>
        </p:nvSpPr>
        <p:spPr>
          <a:xfrm>
            <a:off x="7363176" y="7977716"/>
            <a:ext cx="6959019" cy="38291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marL="54186" marR="54186" defTabSz="1219200">
              <a:defRPr sz="2000" u="sng">
                <a:uFill>
                  <a:solidFill/>
                </a:uFill>
                <a:latin typeface="Times New Roman"/>
                <a:ea typeface="Times New Roman"/>
                <a:cs typeface="Times New Roman"/>
                <a:sym typeface="Times New Roman"/>
              </a:defRPr>
            </a:lvl1pPr>
          </a:lstStyle>
          <a:p>
            <a:pPr lvl="0">
              <a:defRPr sz="1800" u="none">
                <a:uFillTx/>
              </a:defRPr>
            </a:pPr>
            <a:r>
              <a:rPr sz="2000" u="sng">
                <a:uFill>
                  <a:solidFill/>
                </a:uFill>
              </a:rPr>
              <a:t>http://www.math.nus.edu.sg/aslaksen/teaching/math-art-arch.shtml</a:t>
            </a:r>
          </a:p>
        </p:txBody>
      </p:sp>
      <p:sp>
        <p:nvSpPr>
          <p:cNvPr id="381" name="Shape 381"/>
          <p:cNvSpPr/>
          <p:nvPr/>
        </p:nvSpPr>
        <p:spPr>
          <a:xfrm>
            <a:off x="7454900" y="2743200"/>
            <a:ext cx="7988300" cy="19939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54186" marR="54186" lvl="0" defTabSz="1219200">
              <a:defRPr sz="1800"/>
            </a:pPr>
            <a:r>
              <a:rPr sz="4400">
                <a:uFill>
                  <a:solidFill/>
                </a:uFill>
                <a:latin typeface="+mn-lt"/>
                <a:ea typeface="+mn-ea"/>
                <a:cs typeface="+mn-cs"/>
                <a:sym typeface="Arial"/>
              </a:rPr>
              <a:t>Dürer’s </a:t>
            </a:r>
            <a:r>
              <a:rPr sz="4400" i="1">
                <a:uFill>
                  <a:solidFill/>
                </a:uFill>
                <a:latin typeface="+mn-lt"/>
                <a:ea typeface="+mn-ea"/>
                <a:cs typeface="+mn-cs"/>
                <a:sym typeface="Arial"/>
              </a:rPr>
              <a:t>Melancholia</a:t>
            </a:r>
            <a:r>
              <a:rPr sz="4400">
                <a:uFill>
                  <a:solidFill/>
                </a:uFill>
                <a:latin typeface="+mn-lt"/>
                <a:ea typeface="+mn-ea"/>
                <a:cs typeface="+mn-cs"/>
                <a:sym typeface="Arial"/>
              </a:rPr>
              <a:t> (1514) had mathematical and, in particular, geometric themes.</a:t>
            </a:r>
          </a:p>
        </p:txBody>
      </p:sp>
      <p:sp>
        <p:nvSpPr>
          <p:cNvPr id="382" name="Shape 382"/>
          <p:cNvSpPr/>
          <p:nvPr/>
        </p:nvSpPr>
        <p:spPr>
          <a:xfrm>
            <a:off x="127000" y="63500"/>
            <a:ext cx="16002000" cy="1981200"/>
          </a:xfrm>
          <a:prstGeom prst="rect">
            <a:avLst/>
          </a:prstGeom>
          <a:solidFill>
            <a:srgbClr val="A82D38"/>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6600">
                <a:solidFill>
                  <a:srgbClr val="FFFFFF"/>
                </a:solidFill>
                <a:latin typeface="+mj-lt"/>
                <a:ea typeface="+mj-ea"/>
                <a:cs typeface="+mj-cs"/>
                <a:sym typeface="Gill Sans"/>
              </a:defRPr>
            </a:lvl1pPr>
          </a:lstStyle>
          <a:p>
            <a:pPr lvl="0">
              <a:defRPr sz="1800">
                <a:solidFill>
                  <a:srgbClr val="000000"/>
                </a:solidFill>
              </a:defRPr>
            </a:pPr>
            <a:r>
              <a:rPr sz="6600">
                <a:solidFill>
                  <a:srgbClr val="FFFFFF"/>
                </a:solidFill>
              </a:rPr>
              <a:t>History of Geometry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Shape 384"/>
          <p:cNvSpPr>
            <a:spLocks noGrp="1"/>
          </p:cNvSpPr>
          <p:nvPr>
            <p:ph type="body" idx="1"/>
          </p:nvPr>
        </p:nvSpPr>
        <p:spPr>
          <a:prstGeom prst="rect">
            <a:avLst/>
          </a:prstGeom>
        </p:spPr>
        <p:txBody>
          <a:bodyPr/>
          <a:lstStyle>
            <a:lvl1pPr marL="511386" indent="-457200">
              <a:buClr>
                <a:srgbClr val="000000"/>
              </a:buClr>
              <a:buSzTx/>
              <a:buFont typeface="Arial"/>
              <a:buNone/>
              <a:defRPr sz="4400"/>
            </a:lvl1pPr>
          </a:lstStyle>
          <a:p>
            <a:pPr lvl="0">
              <a:defRPr sz="1800">
                <a:uFillTx/>
              </a:defRPr>
            </a:pPr>
            <a:r>
              <a:rPr sz="4400">
                <a:uFill>
                  <a:solidFill/>
                </a:uFill>
              </a:rPr>
              <a:t>Leonardo da Vinci produced the following drawings for a book by Luca Pacioli (1509).</a:t>
            </a:r>
          </a:p>
        </p:txBody>
      </p:sp>
      <p:sp>
        <p:nvSpPr>
          <p:cNvPr id="385" name="Shape 385"/>
          <p:cNvSpPr/>
          <p:nvPr/>
        </p:nvSpPr>
        <p:spPr>
          <a:xfrm>
            <a:off x="127000" y="63500"/>
            <a:ext cx="16002000" cy="1981200"/>
          </a:xfrm>
          <a:prstGeom prst="rect">
            <a:avLst/>
          </a:prstGeom>
          <a:solidFill>
            <a:srgbClr val="A82D38"/>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6600">
                <a:solidFill>
                  <a:srgbClr val="FFFFFF"/>
                </a:solidFill>
                <a:latin typeface="+mj-lt"/>
                <a:ea typeface="+mj-ea"/>
                <a:cs typeface="+mj-cs"/>
                <a:sym typeface="Gill Sans"/>
              </a:defRPr>
            </a:lvl1pPr>
          </a:lstStyle>
          <a:p>
            <a:pPr lvl="0">
              <a:defRPr sz="1800">
                <a:solidFill>
                  <a:srgbClr val="000000"/>
                </a:solidFill>
              </a:defRPr>
            </a:pPr>
            <a:r>
              <a:rPr sz="6600">
                <a:solidFill>
                  <a:srgbClr val="FFFFFF"/>
                </a:solidFill>
              </a:rPr>
              <a:t>History of Geometry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7" name="image.pdf"/>
          <p:cNvPicPr/>
          <p:nvPr/>
        </p:nvPicPr>
        <p:blipFill>
          <a:blip r:embed="rId2">
            <a:extLst/>
          </a:blip>
          <a:stretch>
            <a:fillRect/>
          </a:stretch>
        </p:blipFill>
        <p:spPr>
          <a:xfrm>
            <a:off x="3149600" y="2540000"/>
            <a:ext cx="4476751" cy="5486400"/>
          </a:xfrm>
          <a:prstGeom prst="rect">
            <a:avLst/>
          </a:prstGeom>
          <a:ln w="12700">
            <a:miter lim="400000"/>
          </a:ln>
        </p:spPr>
      </p:pic>
      <p:sp>
        <p:nvSpPr>
          <p:cNvPr id="388" name="Shape 388"/>
          <p:cNvSpPr/>
          <p:nvPr/>
        </p:nvSpPr>
        <p:spPr>
          <a:xfrm>
            <a:off x="6908800" y="8432800"/>
            <a:ext cx="6277014" cy="38291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marL="54186" marR="54186" defTabSz="1219200">
              <a:defRPr sz="2000">
                <a:uFill>
                  <a:solidFill/>
                </a:uFill>
                <a:latin typeface="Times New Roman"/>
                <a:ea typeface="Times New Roman"/>
                <a:cs typeface="Times New Roman"/>
                <a:sym typeface="Times New Roman"/>
              </a:defRPr>
            </a:lvl1pPr>
          </a:lstStyle>
          <a:p>
            <a:pPr lvl="0">
              <a:defRPr sz="1800">
                <a:uFillTx/>
              </a:defRPr>
            </a:pPr>
            <a:r>
              <a:rPr sz="2000">
                <a:uFill>
                  <a:solidFill/>
                </a:uFill>
              </a:rPr>
              <a:t>http://www.georgehart.com/virtual-polyhedra/leonardo.html</a:t>
            </a:r>
          </a:p>
        </p:txBody>
      </p:sp>
      <p:pic>
        <p:nvPicPr>
          <p:cNvPr id="389" name="leonardo-dodec.jpg"/>
          <p:cNvPicPr/>
          <p:nvPr/>
        </p:nvPicPr>
        <p:blipFill>
          <a:blip r:embed="rId3">
            <a:extLst/>
          </a:blip>
          <a:stretch>
            <a:fillRect/>
          </a:stretch>
        </p:blipFill>
        <p:spPr>
          <a:xfrm>
            <a:off x="8737600" y="2540000"/>
            <a:ext cx="4135968" cy="5486400"/>
          </a:xfrm>
          <a:prstGeom prst="rect">
            <a:avLst/>
          </a:prstGeom>
          <a:ln w="12700">
            <a:miter lim="400000"/>
          </a:ln>
        </p:spPr>
      </p:pic>
      <p:sp>
        <p:nvSpPr>
          <p:cNvPr id="390" name="Shape 390"/>
          <p:cNvSpPr/>
          <p:nvPr/>
        </p:nvSpPr>
        <p:spPr>
          <a:xfrm>
            <a:off x="127000" y="63500"/>
            <a:ext cx="16002000" cy="1981200"/>
          </a:xfrm>
          <a:prstGeom prst="rect">
            <a:avLst/>
          </a:prstGeom>
          <a:solidFill>
            <a:srgbClr val="A82D38"/>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6600">
                <a:solidFill>
                  <a:srgbClr val="FFFFFF"/>
                </a:solidFill>
                <a:latin typeface="+mj-lt"/>
                <a:ea typeface="+mj-ea"/>
                <a:cs typeface="+mj-cs"/>
                <a:sym typeface="Gill Sans"/>
              </a:defRPr>
            </a:lvl1pPr>
          </a:lstStyle>
          <a:p>
            <a:pPr lvl="0">
              <a:defRPr sz="1800">
                <a:solidFill>
                  <a:srgbClr val="000000"/>
                </a:solidFill>
              </a:defRPr>
            </a:pPr>
            <a:r>
              <a:rPr sz="6600">
                <a:solidFill>
                  <a:srgbClr val="FFFFFF"/>
                </a:solidFill>
              </a:rPr>
              <a:t>History of Geometry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Shape 392"/>
          <p:cNvSpPr>
            <a:spLocks noGrp="1"/>
          </p:cNvSpPr>
          <p:nvPr>
            <p:ph type="body" idx="1"/>
          </p:nvPr>
        </p:nvSpPr>
        <p:spPr>
          <a:prstGeom prst="rect">
            <a:avLst/>
          </a:prstGeom>
        </p:spPr>
        <p:txBody>
          <a:bodyPr/>
          <a:lstStyle/>
          <a:p>
            <a:pPr marL="511386" lvl="0" indent="-457200">
              <a:buClr>
                <a:srgbClr val="000000"/>
              </a:buClr>
              <a:buSzTx/>
              <a:buFont typeface="Arial"/>
              <a:buNone/>
              <a:defRPr sz="1800">
                <a:uFillTx/>
              </a:defRPr>
            </a:pPr>
            <a:r>
              <a:rPr sz="4400">
                <a:uFill>
                  <a:solidFill/>
                </a:uFill>
              </a:rPr>
              <a:t>This is a terrific website: </a:t>
            </a:r>
          </a:p>
          <a:p>
            <a:pPr marL="511386" lvl="0" indent="-457200">
              <a:buClr>
                <a:srgbClr val="000000"/>
              </a:buClr>
              <a:buSzTx/>
              <a:buFont typeface="Arial"/>
              <a:buNone/>
              <a:defRPr sz="1800">
                <a:uFillTx/>
              </a:defRPr>
            </a:pPr>
            <a:r>
              <a:rPr sz="4400">
                <a:uFill>
                  <a:solidFill/>
                </a:uFill>
              </a:rPr>
              <a:t>			Art and Mathematics</a:t>
            </a:r>
          </a:p>
          <a:p>
            <a:pPr marL="511386" lvl="0" indent="-457200">
              <a:buClr>
                <a:srgbClr val="000000"/>
              </a:buClr>
              <a:buSzTx/>
              <a:buFont typeface="Arial"/>
              <a:buNone/>
              <a:defRPr sz="1800">
                <a:uFillTx/>
              </a:defRPr>
            </a:pPr>
            <a:r>
              <a:rPr sz="4400">
                <a:uFill>
                  <a:solidFill/>
                </a:uFill>
              </a:rPr>
              <a:t>http://www.math.nus.edu.sg/aslaksen/teaching/math-art-arch.shtml</a:t>
            </a:r>
          </a:p>
        </p:txBody>
      </p:sp>
      <p:sp>
        <p:nvSpPr>
          <p:cNvPr id="393" name="Shape 393"/>
          <p:cNvSpPr/>
          <p:nvPr/>
        </p:nvSpPr>
        <p:spPr>
          <a:xfrm>
            <a:off x="127000" y="63500"/>
            <a:ext cx="16002000" cy="1981200"/>
          </a:xfrm>
          <a:prstGeom prst="rect">
            <a:avLst/>
          </a:prstGeom>
          <a:solidFill>
            <a:srgbClr val="A82D38"/>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6600">
                <a:solidFill>
                  <a:srgbClr val="FFFFFF"/>
                </a:solidFill>
                <a:latin typeface="+mj-lt"/>
                <a:ea typeface="+mj-ea"/>
                <a:cs typeface="+mj-cs"/>
                <a:sym typeface="Gill Sans"/>
              </a:defRPr>
            </a:lvl1pPr>
          </a:lstStyle>
          <a:p>
            <a:pPr lvl="0">
              <a:defRPr sz="1800">
                <a:solidFill>
                  <a:srgbClr val="000000"/>
                </a:solidFill>
              </a:defRPr>
            </a:pPr>
            <a:r>
              <a:rPr sz="6600">
                <a:solidFill>
                  <a:srgbClr val="FFFFFF"/>
                </a:solidFill>
              </a:rPr>
              <a:t>History of Geometry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5" name="DSC00541.jpg"/>
          <p:cNvPicPr/>
          <p:nvPr/>
        </p:nvPicPr>
        <p:blipFill>
          <a:blip r:embed="rId2">
            <a:extLst/>
          </a:blip>
          <a:srcRect t="6533" b="26391"/>
          <a:stretch>
            <a:fillRect/>
          </a:stretch>
        </p:blipFill>
        <p:spPr>
          <a:xfrm>
            <a:off x="6639983" y="453878"/>
            <a:ext cx="6420116" cy="7658101"/>
          </a:xfrm>
          <a:prstGeom prst="rect">
            <a:avLst/>
          </a:prstGeom>
          <a:ln w="12700">
            <a:miter lim="400000"/>
          </a:ln>
        </p:spPr>
      </p:pic>
      <p:sp>
        <p:nvSpPr>
          <p:cNvPr id="396" name="Shape 396"/>
          <p:cNvSpPr>
            <a:spLocks noGrp="1"/>
          </p:cNvSpPr>
          <p:nvPr>
            <p:ph type="title"/>
          </p:nvPr>
        </p:nvSpPr>
        <p:spPr>
          <a:xfrm>
            <a:off x="0" y="6136216"/>
            <a:ext cx="14630400" cy="1524001"/>
          </a:xfrm>
          <a:prstGeom prst="rect">
            <a:avLst/>
          </a:prstGeom>
          <a:noFill/>
        </p:spPr>
        <p:txBody>
          <a:bodyPr>
            <a:normAutofit/>
          </a:bodyPr>
          <a:lstStyle>
            <a:lvl1pPr marL="52915" marR="52915">
              <a:defRPr>
                <a:solidFill>
                  <a:srgbClr val="973040"/>
                </a:solidFill>
                <a:effectLst>
                  <a:outerShdw blurRad="12700" dist="25400" dir="2700000" rotWithShape="0">
                    <a:srgbClr val="000000"/>
                  </a:outerShdw>
                </a:effectLst>
              </a:defRPr>
            </a:lvl1pPr>
          </a:lstStyle>
          <a:p>
            <a:pPr lvl="0">
              <a:defRPr sz="1800">
                <a:solidFill>
                  <a:srgbClr val="000000"/>
                </a:solidFill>
                <a:effectLst/>
              </a:defRPr>
            </a:pPr>
            <a:r>
              <a:rPr sz="7600">
                <a:solidFill>
                  <a:srgbClr val="973040"/>
                </a:solidFill>
                <a:effectLst>
                  <a:outerShdw blurRad="12700" dist="25400" dir="2700000" rotWithShape="0">
                    <a:srgbClr val="000000"/>
                  </a:outerShdw>
                </a:effectLst>
              </a:rPr>
              <a:t>Language</a:t>
            </a:r>
          </a:p>
        </p:txBody>
      </p:sp>
      <p:sp>
        <p:nvSpPr>
          <p:cNvPr id="397" name="Shape 397"/>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pPr>
            <a:fld id="{86CB4B4D-7CA3-9044-876B-883B54F8677D}" type="slidenum">
              <a:rPr sz="1600"/>
              <a:t>46</a:t>
            </a:fld>
            <a:endParaRPr sz="160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Shape 399"/>
          <p:cNvSpPr>
            <a:spLocks noGrp="1"/>
          </p:cNvSpPr>
          <p:nvPr>
            <p:ph type="body" idx="1"/>
          </p:nvPr>
        </p:nvSpPr>
        <p:spPr>
          <a:xfrm>
            <a:off x="1752600" y="2101850"/>
            <a:ext cx="12852400" cy="6235700"/>
          </a:xfrm>
          <a:prstGeom prst="rect">
            <a:avLst/>
          </a:prstGeom>
        </p:spPr>
        <p:txBody>
          <a:bodyPr/>
          <a:lstStyle/>
          <a:p>
            <a:pPr marL="0" marR="52915" lvl="0" indent="0">
              <a:buClr>
                <a:srgbClr val="000000"/>
              </a:buClr>
              <a:buSzTx/>
              <a:buFont typeface="Arial"/>
              <a:buNone/>
              <a:defRPr sz="1800">
                <a:solidFill>
                  <a:srgbClr val="000000"/>
                </a:solidFill>
              </a:defRPr>
            </a:pPr>
            <a:r>
              <a:rPr sz="4800"/>
              <a:t>Technical language is used in order to be precise and accurate in the description of spatial ideas</a:t>
            </a:r>
          </a:p>
          <a:p>
            <a:pPr marL="0" marR="52915" lvl="0" indent="0">
              <a:buClr>
                <a:srgbClr val="434ED6"/>
              </a:buClr>
              <a:buSzTx/>
              <a:buFont typeface="Arial"/>
              <a:buNone/>
              <a:defRPr sz="1800">
                <a:solidFill>
                  <a:srgbClr val="000000"/>
                </a:solidFill>
              </a:defRPr>
            </a:pPr>
            <a:endParaRPr sz="4800"/>
          </a:p>
          <a:p>
            <a:pPr marL="0" marR="52915" lvl="0" indent="0">
              <a:buClr>
                <a:srgbClr val="000000"/>
              </a:buClr>
              <a:buSzTx/>
              <a:buFont typeface="Arial"/>
              <a:buNone/>
              <a:defRPr sz="1800">
                <a:solidFill>
                  <a:srgbClr val="000000"/>
                </a:solidFill>
              </a:defRPr>
            </a:pPr>
            <a:r>
              <a:rPr sz="4800"/>
              <a:t>Technical terms should be defined carefully</a:t>
            </a:r>
          </a:p>
        </p:txBody>
      </p:sp>
      <p:sp>
        <p:nvSpPr>
          <p:cNvPr id="400" name="Shape 400"/>
          <p:cNvSpPr/>
          <p:nvPr/>
        </p:nvSpPr>
        <p:spPr>
          <a:xfrm>
            <a:off x="1622777" y="0"/>
            <a:ext cx="13055601" cy="1852084"/>
          </a:xfrm>
          <a:prstGeom prst="rect">
            <a:avLst/>
          </a:prstGeom>
          <a:solidFill>
            <a:srgbClr val="4B7685"/>
          </a:solidFill>
          <a:ln w="12700">
            <a:miter lim="400000"/>
          </a:ln>
          <a:extLst>
            <a:ext uri="{C572A759-6A51-4108-AA02-DFA0A04FC94B}">
              <ma14:wrappingTextBoxFlag xmlns:ma14="http://schemas.microsoft.com/office/mac/drawingml/2011/main" val="1"/>
            </a:ext>
          </a:extLst>
        </p:spPr>
        <p:txBody>
          <a:bodyPr lIns="38100" tIns="38100" rIns="38100" bIns="38100" anchor="ctr"/>
          <a:lstStyle>
            <a:lvl1pPr marL="52915" marR="52915" algn="ctr" defTabSz="546100">
              <a:buClr>
                <a:srgbClr val="0048AA"/>
              </a:buClr>
              <a:buFont typeface="Arial"/>
              <a:defRPr sz="7200">
                <a:solidFill>
                  <a:srgbClr val="FFFFFF"/>
                </a:solidFill>
                <a:effectLst>
                  <a:outerShdw blurRad="12700" dist="25400" dir="2700000" rotWithShape="0">
                    <a:srgbClr val="000000"/>
                  </a:outerShdw>
                </a:effectLst>
                <a:latin typeface="Futura"/>
                <a:ea typeface="Futura"/>
                <a:cs typeface="Futura"/>
                <a:sym typeface="Futura"/>
              </a:defRPr>
            </a:lvl1pPr>
          </a:lstStyle>
          <a:p>
            <a:pPr lvl="0">
              <a:defRPr sz="1800">
                <a:solidFill>
                  <a:srgbClr val="000000"/>
                </a:solidFill>
                <a:effectLst/>
              </a:defRPr>
            </a:pPr>
            <a:r>
              <a:rPr sz="7200">
                <a:solidFill>
                  <a:srgbClr val="FFFFFF"/>
                </a:solidFill>
                <a:effectLst>
                  <a:outerShdw blurRad="12700" dist="25400" dir="2700000" rotWithShape="0">
                    <a:srgbClr val="000000"/>
                  </a:outerShdw>
                </a:effectLst>
              </a:rPr>
              <a:t>Language</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99">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39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39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3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 grpId="1" build="p" animBg="1" advAuto="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Shape 402"/>
          <p:cNvSpPr>
            <a:spLocks noGrp="1"/>
          </p:cNvSpPr>
          <p:nvPr>
            <p:ph type="body" idx="1"/>
          </p:nvPr>
        </p:nvSpPr>
        <p:spPr>
          <a:xfrm>
            <a:off x="702733" y="1788583"/>
            <a:ext cx="14850535" cy="7355418"/>
          </a:xfrm>
          <a:prstGeom prst="rect">
            <a:avLst/>
          </a:prstGeom>
        </p:spPr>
        <p:txBody>
          <a:bodyPr/>
          <a:lstStyle/>
          <a:p>
            <a:pPr marL="0" marR="52915" lvl="0" indent="0">
              <a:buClr>
                <a:srgbClr val="000000"/>
              </a:buClr>
              <a:buSzTx/>
              <a:buFont typeface="Arial"/>
              <a:buNone/>
              <a:defRPr sz="1800">
                <a:solidFill>
                  <a:srgbClr val="000000"/>
                </a:solidFill>
              </a:defRPr>
            </a:pPr>
            <a:r>
              <a:rPr sz="3600"/>
              <a:t>Use of technical terms. Teachers should</a:t>
            </a:r>
          </a:p>
          <a:p>
            <a:pPr marL="0" marR="52915" lvl="1" indent="497840">
              <a:buClr>
                <a:srgbClr val="000000"/>
              </a:buClr>
              <a:buSzTx/>
              <a:buFont typeface="Arial"/>
              <a:buNone/>
              <a:defRPr sz="1800">
                <a:solidFill>
                  <a:srgbClr val="000000"/>
                </a:solidFill>
              </a:defRPr>
            </a:pPr>
            <a:r>
              <a:rPr sz="3600"/>
              <a:t>have a clear understanding of these terms; </a:t>
            </a:r>
          </a:p>
          <a:p>
            <a:pPr marL="0" marR="52915" lvl="1" indent="497840">
              <a:buClr>
                <a:srgbClr val="000000"/>
              </a:buClr>
              <a:buSzTx/>
              <a:buFont typeface="Arial"/>
              <a:buNone/>
              <a:defRPr sz="1800">
                <a:solidFill>
                  <a:srgbClr val="000000"/>
                </a:solidFill>
              </a:defRPr>
            </a:pPr>
            <a:r>
              <a:rPr sz="3600"/>
              <a:t>not underestimate students’ ability to recognise and use terms;</a:t>
            </a:r>
          </a:p>
          <a:p>
            <a:pPr marL="0" marR="52915" lvl="1" indent="497840">
              <a:buClr>
                <a:srgbClr val="000000"/>
              </a:buClr>
              <a:buSzTx/>
              <a:buFont typeface="Arial"/>
              <a:buNone/>
              <a:defRPr sz="1800">
                <a:solidFill>
                  <a:srgbClr val="000000"/>
                </a:solidFill>
              </a:defRPr>
            </a:pPr>
            <a:r>
              <a:rPr sz="3600"/>
              <a:t>show discretion in using them with students;</a:t>
            </a:r>
          </a:p>
          <a:p>
            <a:pPr marL="0" marR="52915" lvl="1" indent="497840">
              <a:buClr>
                <a:srgbClr val="000000"/>
              </a:buClr>
              <a:buSzTx/>
              <a:buFont typeface="Arial"/>
              <a:buNone/>
              <a:defRPr sz="1800">
                <a:solidFill>
                  <a:srgbClr val="000000"/>
                </a:solidFill>
              </a:defRPr>
            </a:pPr>
            <a:r>
              <a:rPr sz="3600"/>
              <a:t>supplement terms with informal but accurate language;</a:t>
            </a:r>
          </a:p>
          <a:p>
            <a:pPr marL="0" marR="52915" lvl="1" indent="497840">
              <a:buClr>
                <a:srgbClr val="000000"/>
              </a:buClr>
              <a:buSzTx/>
              <a:buFont typeface="Arial"/>
              <a:buNone/>
              <a:defRPr sz="1800">
                <a:solidFill>
                  <a:srgbClr val="000000"/>
                </a:solidFill>
              </a:defRPr>
            </a:pPr>
            <a:r>
              <a:rPr sz="3600"/>
              <a:t>ensure geometry teaching does not degenerate into merely learning lists of technical terms</a:t>
            </a:r>
          </a:p>
        </p:txBody>
      </p:sp>
      <p:sp>
        <p:nvSpPr>
          <p:cNvPr id="403" name="Shape 403"/>
          <p:cNvSpPr/>
          <p:nvPr/>
        </p:nvSpPr>
        <p:spPr>
          <a:xfrm>
            <a:off x="1622777" y="0"/>
            <a:ext cx="13055601" cy="1852084"/>
          </a:xfrm>
          <a:prstGeom prst="rect">
            <a:avLst/>
          </a:prstGeom>
          <a:solidFill>
            <a:srgbClr val="4B7685"/>
          </a:solidFill>
          <a:ln w="12700">
            <a:miter lim="400000"/>
          </a:ln>
          <a:extLst>
            <a:ext uri="{C572A759-6A51-4108-AA02-DFA0A04FC94B}">
              <ma14:wrappingTextBoxFlag xmlns:ma14="http://schemas.microsoft.com/office/mac/drawingml/2011/main" val="1"/>
            </a:ext>
          </a:extLst>
        </p:spPr>
        <p:txBody>
          <a:bodyPr lIns="38100" tIns="38100" rIns="38100" bIns="38100" anchor="ctr"/>
          <a:lstStyle>
            <a:lvl1pPr marL="52915" marR="52915" algn="ctr" defTabSz="546100">
              <a:buClr>
                <a:srgbClr val="0048AA"/>
              </a:buClr>
              <a:buFont typeface="Arial"/>
              <a:defRPr sz="7200">
                <a:solidFill>
                  <a:srgbClr val="FFFFFF"/>
                </a:solidFill>
                <a:effectLst>
                  <a:outerShdw blurRad="12700" dist="25400" dir="2700000" rotWithShape="0">
                    <a:srgbClr val="000000"/>
                  </a:outerShdw>
                </a:effectLst>
                <a:latin typeface="Futura"/>
                <a:ea typeface="Futura"/>
                <a:cs typeface="Futura"/>
                <a:sym typeface="Futura"/>
              </a:defRPr>
            </a:lvl1pPr>
          </a:lstStyle>
          <a:p>
            <a:pPr lvl="0">
              <a:defRPr sz="1800">
                <a:solidFill>
                  <a:srgbClr val="000000"/>
                </a:solidFill>
                <a:effectLst/>
              </a:defRPr>
            </a:pPr>
            <a:r>
              <a:rPr sz="7200">
                <a:solidFill>
                  <a:srgbClr val="FFFFFF"/>
                </a:solidFill>
                <a:effectLst>
                  <a:outerShdw blurRad="12700" dist="25400" dir="2700000" rotWithShape="0">
                    <a:srgbClr val="000000"/>
                  </a:outerShdw>
                </a:effectLst>
              </a:rPr>
              <a:t>Language</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02">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40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40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40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40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40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40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 grpId="1" build="p" bldLvl="5" animBg="1" advAuto="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Shape 405"/>
          <p:cNvSpPr>
            <a:spLocks noGrp="1"/>
          </p:cNvSpPr>
          <p:nvPr>
            <p:ph type="body" idx="1"/>
          </p:nvPr>
        </p:nvSpPr>
        <p:spPr>
          <a:xfrm>
            <a:off x="6451600" y="3327400"/>
            <a:ext cx="2844800" cy="3556000"/>
          </a:xfrm>
          <a:prstGeom prst="rect">
            <a:avLst/>
          </a:prstGeom>
        </p:spPr>
        <p:txBody>
          <a:bodyPr/>
          <a:lstStyle/>
          <a:p>
            <a:pPr marL="511386" lvl="0" indent="-457200">
              <a:buClr>
                <a:srgbClr val="000000"/>
              </a:buClr>
              <a:buSzTx/>
              <a:buFont typeface="Arial"/>
              <a:buNone/>
              <a:defRPr sz="1800">
                <a:uFillTx/>
              </a:defRPr>
            </a:pPr>
            <a:r>
              <a:rPr sz="4400">
                <a:uFill>
                  <a:solidFill/>
                </a:uFill>
              </a:rPr>
              <a:t>Points</a:t>
            </a:r>
          </a:p>
          <a:p>
            <a:pPr marL="511386" lvl="0" indent="-457200">
              <a:buClr>
                <a:srgbClr val="000000"/>
              </a:buClr>
              <a:buSzTx/>
              <a:buFont typeface="Arial"/>
              <a:buNone/>
              <a:defRPr sz="1800">
                <a:uFillTx/>
              </a:defRPr>
            </a:pPr>
            <a:r>
              <a:rPr sz="4400">
                <a:uFill>
                  <a:solidFill/>
                </a:uFill>
              </a:rPr>
              <a:t>Lines</a:t>
            </a:r>
          </a:p>
          <a:p>
            <a:pPr marL="511386" lvl="0" indent="-457200">
              <a:buClr>
                <a:srgbClr val="000000"/>
              </a:buClr>
              <a:buSzTx/>
              <a:buFont typeface="Arial"/>
              <a:buNone/>
              <a:defRPr sz="1800">
                <a:uFillTx/>
              </a:defRPr>
            </a:pPr>
            <a:r>
              <a:rPr sz="4400">
                <a:uFill>
                  <a:solidFill/>
                </a:uFill>
              </a:rPr>
              <a:t>Planes</a:t>
            </a:r>
          </a:p>
          <a:p>
            <a:pPr marL="511386" lvl="0" indent="-457200">
              <a:buClr>
                <a:srgbClr val="000000"/>
              </a:buClr>
              <a:buSzTx/>
              <a:buFont typeface="Arial"/>
              <a:buNone/>
              <a:defRPr sz="1800">
                <a:uFillTx/>
              </a:defRPr>
            </a:pPr>
            <a:r>
              <a:rPr sz="4400">
                <a:uFill>
                  <a:solidFill/>
                </a:uFill>
              </a:rPr>
              <a:t>Angle</a:t>
            </a:r>
          </a:p>
        </p:txBody>
      </p:sp>
      <p:sp>
        <p:nvSpPr>
          <p:cNvPr id="406" name="Shape 406"/>
          <p:cNvSpPr/>
          <p:nvPr/>
        </p:nvSpPr>
        <p:spPr>
          <a:xfrm>
            <a:off x="127000" y="2108200"/>
            <a:ext cx="16002000" cy="800100"/>
          </a:xfrm>
          <a:prstGeom prst="rect">
            <a:avLst/>
          </a:prstGeom>
          <a:solidFill>
            <a:srgbClr val="2AA1C0"/>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4400">
                <a:solidFill>
                  <a:srgbClr val="FFFFFF"/>
                </a:solidFill>
                <a:latin typeface="+mj-lt"/>
                <a:ea typeface="+mj-ea"/>
                <a:cs typeface="+mj-cs"/>
                <a:sym typeface="Gill Sans"/>
              </a:defRPr>
            </a:lvl1pPr>
          </a:lstStyle>
          <a:p>
            <a:pPr lvl="0">
              <a:defRPr sz="1800">
                <a:solidFill>
                  <a:srgbClr val="000000"/>
                </a:solidFill>
              </a:defRPr>
            </a:pPr>
            <a:r>
              <a:rPr sz="4400">
                <a:solidFill>
                  <a:srgbClr val="FFFFFF"/>
                </a:solidFill>
              </a:rPr>
              <a:t>Introducing...</a:t>
            </a:r>
          </a:p>
        </p:txBody>
      </p:sp>
      <p:sp>
        <p:nvSpPr>
          <p:cNvPr id="407" name="Shape 407"/>
          <p:cNvSpPr/>
          <p:nvPr/>
        </p:nvSpPr>
        <p:spPr>
          <a:xfrm>
            <a:off x="127000" y="63500"/>
            <a:ext cx="16002000" cy="1981200"/>
          </a:xfrm>
          <a:prstGeom prst="rect">
            <a:avLst/>
          </a:prstGeom>
          <a:solidFill>
            <a:srgbClr val="A82D38"/>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6600">
                <a:solidFill>
                  <a:srgbClr val="FFFFFF"/>
                </a:solidFill>
                <a:latin typeface="+mj-lt"/>
                <a:ea typeface="+mj-ea"/>
                <a:cs typeface="+mj-cs"/>
                <a:sym typeface="Gill Sans"/>
              </a:defRPr>
            </a:lvl1pPr>
          </a:lstStyle>
          <a:p>
            <a:pPr lvl="0">
              <a:defRPr sz="1800">
                <a:solidFill>
                  <a:srgbClr val="000000"/>
                </a:solidFill>
              </a:defRPr>
            </a:pPr>
            <a:r>
              <a:rPr sz="6600">
                <a:solidFill>
                  <a:srgbClr val="FFFFFF"/>
                </a:solidFill>
              </a:rPr>
              <a:t>Geometry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 name="DSC00340.jpg"/>
          <p:cNvPicPr/>
          <p:nvPr/>
        </p:nvPicPr>
        <p:blipFill>
          <a:blip r:embed="rId2">
            <a:extLst/>
          </a:blip>
          <a:srcRect t="12717" r="72" b="12890"/>
          <a:stretch>
            <a:fillRect/>
          </a:stretch>
        </p:blipFill>
        <p:spPr>
          <a:xfrm>
            <a:off x="8801100" y="2032000"/>
            <a:ext cx="5215916" cy="6908801"/>
          </a:xfrm>
          <a:prstGeom prst="rect">
            <a:avLst/>
          </a:prstGeom>
          <a:ln w="12700">
            <a:miter lim="400000"/>
          </a:ln>
        </p:spPr>
      </p:pic>
      <p:sp>
        <p:nvSpPr>
          <p:cNvPr id="225" name="Shape 225"/>
          <p:cNvSpPr>
            <a:spLocks noGrp="1"/>
          </p:cNvSpPr>
          <p:nvPr>
            <p:ph type="title"/>
          </p:nvPr>
        </p:nvSpPr>
        <p:spPr>
          <a:xfrm>
            <a:off x="1622777" y="0"/>
            <a:ext cx="13055601" cy="1852084"/>
          </a:xfrm>
          <a:prstGeom prst="rect">
            <a:avLst/>
          </a:prstGeom>
          <a:solidFill>
            <a:srgbClr val="C35150"/>
          </a:solidFill>
        </p:spPr>
        <p:txBody>
          <a:bodyPr/>
          <a:lstStyle>
            <a:lvl1pPr marL="52915" marR="52915">
              <a:defRPr>
                <a:effectLst>
                  <a:outerShdw blurRad="12700" dist="25400" dir="2700000" rotWithShape="0">
                    <a:srgbClr val="000000"/>
                  </a:outerShdw>
                </a:effectLst>
              </a:defRPr>
            </a:lvl1pPr>
          </a:lstStyle>
          <a:p>
            <a:pPr lvl="0">
              <a:defRPr sz="1800">
                <a:solidFill>
                  <a:srgbClr val="000000"/>
                </a:solidFill>
                <a:effectLst/>
              </a:defRPr>
            </a:pPr>
            <a:r>
              <a:rPr sz="7200">
                <a:solidFill>
                  <a:srgbClr val="FFFFFF"/>
                </a:solidFill>
                <a:effectLst>
                  <a:outerShdw blurRad="12700" dist="25400" dir="2700000" rotWithShape="0">
                    <a:srgbClr val="000000"/>
                  </a:outerShdw>
                </a:effectLst>
              </a:rPr>
              <a:t>Space</a:t>
            </a:r>
          </a:p>
        </p:txBody>
      </p:sp>
      <p:sp>
        <p:nvSpPr>
          <p:cNvPr id="226" name="Shape 226"/>
          <p:cNvSpPr>
            <a:spLocks noGrp="1"/>
          </p:cNvSpPr>
          <p:nvPr>
            <p:ph type="body" idx="1"/>
          </p:nvPr>
        </p:nvSpPr>
        <p:spPr>
          <a:xfrm>
            <a:off x="1193800" y="2019300"/>
            <a:ext cx="6959600" cy="6794500"/>
          </a:xfrm>
          <a:prstGeom prst="rect">
            <a:avLst/>
          </a:prstGeom>
        </p:spPr>
        <p:txBody>
          <a:bodyPr/>
          <a:lstStyle/>
          <a:p>
            <a:pPr marL="688340" marR="52915" lvl="1" indent="-190500">
              <a:buClr>
                <a:srgbClr val="000000"/>
              </a:buClr>
              <a:buFont typeface="Arial"/>
              <a:defRPr sz="1800">
                <a:solidFill>
                  <a:srgbClr val="000000"/>
                </a:solidFill>
              </a:defRPr>
            </a:pPr>
            <a:endParaRPr sz="3200">
              <a:solidFill>
                <a:srgbClr val="434ED6"/>
              </a:solidFill>
              <a:uFill>
                <a:solidFill>
                  <a:srgbClr val="434ED6"/>
                </a:solidFill>
              </a:uFill>
            </a:endParaRPr>
          </a:p>
          <a:p>
            <a:pPr marL="0" marR="52915" lvl="0" indent="0">
              <a:buClr>
                <a:srgbClr val="000000"/>
              </a:buClr>
              <a:buSzTx/>
              <a:buFont typeface="Arial"/>
              <a:buNone/>
              <a:defRPr sz="1800">
                <a:solidFill>
                  <a:srgbClr val="000000"/>
                </a:solidFill>
              </a:defRPr>
            </a:pPr>
            <a:r>
              <a:rPr sz="4800"/>
              <a:t>The mathematical study of space is called </a:t>
            </a:r>
            <a:r>
              <a:rPr sz="4800" i="1"/>
              <a:t>geometry</a:t>
            </a:r>
          </a:p>
          <a:p>
            <a:pPr marL="783590" marR="52915" lvl="1" indent="-285750">
              <a:buClr>
                <a:srgbClr val="000000"/>
              </a:buClr>
              <a:buFont typeface="Arial"/>
              <a:defRPr sz="1800">
                <a:solidFill>
                  <a:srgbClr val="000000"/>
                </a:solidFill>
              </a:defRPr>
            </a:pPr>
            <a:r>
              <a:rPr sz="4800"/>
              <a:t>Geo: “earth”		</a:t>
            </a:r>
          </a:p>
          <a:p>
            <a:pPr marL="783590" marR="52915" lvl="1" indent="-285750">
              <a:buClr>
                <a:srgbClr val="000000"/>
              </a:buClr>
              <a:buFont typeface="Arial"/>
              <a:defRPr sz="1800">
                <a:solidFill>
                  <a:srgbClr val="000000"/>
                </a:solidFill>
              </a:defRPr>
            </a:pPr>
            <a:r>
              <a:rPr sz="4800"/>
              <a:t>-metry: “measure”</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26">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22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2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2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2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1" build="p" bldLvl="5" animBg="1" advAuto="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Shape 405"/>
          <p:cNvSpPr>
            <a:spLocks noGrp="1"/>
          </p:cNvSpPr>
          <p:nvPr>
            <p:ph type="body" idx="1"/>
          </p:nvPr>
        </p:nvSpPr>
        <p:spPr>
          <a:xfrm>
            <a:off x="639168" y="3347864"/>
            <a:ext cx="8208912" cy="4896544"/>
          </a:xfrm>
          <a:prstGeom prst="rect">
            <a:avLst/>
          </a:prstGeom>
        </p:spPr>
        <p:txBody>
          <a:bodyPr/>
          <a:lstStyle/>
          <a:p>
            <a:pPr marL="511386" lvl="0" indent="-457200">
              <a:buClr>
                <a:srgbClr val="000000"/>
              </a:buClr>
              <a:buSzTx/>
              <a:buFont typeface="Arial"/>
              <a:buNone/>
              <a:defRPr sz="1800">
                <a:uFillTx/>
              </a:defRPr>
            </a:pPr>
            <a:r>
              <a:rPr lang="en-AU" sz="4400" dirty="0" smtClean="0">
                <a:uFill>
                  <a:solidFill/>
                </a:uFill>
              </a:rPr>
              <a:t>Physical Objects</a:t>
            </a:r>
          </a:p>
          <a:p>
            <a:pPr marL="511386" lvl="0" indent="-457200">
              <a:buClr>
                <a:srgbClr val="000000"/>
              </a:buClr>
              <a:buSzTx/>
              <a:buFont typeface="Arial"/>
              <a:buNone/>
              <a:defRPr sz="1800">
                <a:uFillTx/>
              </a:defRPr>
            </a:pPr>
            <a:r>
              <a:rPr lang="en-AU" sz="4400" dirty="0" smtClean="0">
                <a:uFill>
                  <a:solidFill/>
                </a:uFill>
              </a:rPr>
              <a:t>Diagrams</a:t>
            </a:r>
          </a:p>
          <a:p>
            <a:pPr marL="511386" lvl="0" indent="-457200">
              <a:buClr>
                <a:srgbClr val="000000"/>
              </a:buClr>
              <a:buSzTx/>
              <a:buFont typeface="Arial"/>
              <a:buNone/>
              <a:defRPr sz="1800">
                <a:uFillTx/>
              </a:defRPr>
            </a:pPr>
            <a:r>
              <a:rPr lang="en-AU" sz="4400" dirty="0" smtClean="0">
                <a:uFill>
                  <a:solidFill/>
                </a:uFill>
              </a:rPr>
              <a:t>And</a:t>
            </a:r>
          </a:p>
          <a:p>
            <a:pPr marL="511386" lvl="0" indent="-457200">
              <a:buClr>
                <a:srgbClr val="000000"/>
              </a:buClr>
              <a:buSzTx/>
              <a:buFont typeface="Arial"/>
              <a:buNone/>
              <a:defRPr sz="1800">
                <a:uFillTx/>
              </a:defRPr>
            </a:pPr>
            <a:r>
              <a:rPr lang="en-AU" sz="4400" dirty="0" smtClean="0">
                <a:uFill>
                  <a:solidFill/>
                </a:uFill>
              </a:rPr>
              <a:t>Geometric Concepts</a:t>
            </a:r>
          </a:p>
          <a:p>
            <a:pPr marL="511386" lvl="0" indent="-457200">
              <a:buClr>
                <a:srgbClr val="000000"/>
              </a:buClr>
              <a:buSzTx/>
              <a:buFont typeface="Arial"/>
              <a:buNone/>
              <a:defRPr sz="1800">
                <a:uFillTx/>
              </a:defRPr>
            </a:pPr>
            <a:endParaRPr sz="4400" dirty="0">
              <a:uFill>
                <a:solidFill/>
              </a:uFill>
            </a:endParaRPr>
          </a:p>
        </p:txBody>
      </p:sp>
      <p:sp>
        <p:nvSpPr>
          <p:cNvPr id="406" name="Shape 406"/>
          <p:cNvSpPr/>
          <p:nvPr/>
        </p:nvSpPr>
        <p:spPr>
          <a:xfrm>
            <a:off x="127000" y="2108200"/>
            <a:ext cx="16002000" cy="800100"/>
          </a:xfrm>
          <a:prstGeom prst="rect">
            <a:avLst/>
          </a:prstGeom>
          <a:solidFill>
            <a:srgbClr val="2AA1C0"/>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4400">
                <a:solidFill>
                  <a:srgbClr val="FFFFFF"/>
                </a:solidFill>
                <a:latin typeface="+mj-lt"/>
                <a:ea typeface="+mj-ea"/>
                <a:cs typeface="+mj-cs"/>
                <a:sym typeface="Gill Sans"/>
              </a:defRPr>
            </a:lvl1pPr>
          </a:lstStyle>
          <a:p>
            <a:pPr lvl="0">
              <a:defRPr sz="1800">
                <a:solidFill>
                  <a:srgbClr val="000000"/>
                </a:solidFill>
              </a:defRPr>
            </a:pPr>
            <a:r>
              <a:rPr lang="en-AU" sz="4400" dirty="0" smtClean="0">
                <a:solidFill>
                  <a:srgbClr val="FFFFFF"/>
                </a:solidFill>
              </a:rPr>
              <a:t>The Difference Between</a:t>
            </a:r>
            <a:endParaRPr sz="4400" dirty="0">
              <a:solidFill>
                <a:srgbClr val="FFFFFF"/>
              </a:solidFill>
            </a:endParaRPr>
          </a:p>
        </p:txBody>
      </p:sp>
      <p:sp>
        <p:nvSpPr>
          <p:cNvPr id="407" name="Shape 407"/>
          <p:cNvSpPr/>
          <p:nvPr/>
        </p:nvSpPr>
        <p:spPr>
          <a:xfrm>
            <a:off x="127000" y="63500"/>
            <a:ext cx="16002000" cy="1981200"/>
          </a:xfrm>
          <a:prstGeom prst="rect">
            <a:avLst/>
          </a:prstGeom>
          <a:solidFill>
            <a:srgbClr val="A82D38"/>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6600">
                <a:solidFill>
                  <a:srgbClr val="FFFFFF"/>
                </a:solidFill>
                <a:latin typeface="+mj-lt"/>
                <a:ea typeface="+mj-ea"/>
                <a:cs typeface="+mj-cs"/>
                <a:sym typeface="Gill Sans"/>
              </a:defRPr>
            </a:lvl1pPr>
          </a:lstStyle>
          <a:p>
            <a:pPr lvl="0">
              <a:defRPr sz="1800">
                <a:solidFill>
                  <a:srgbClr val="000000"/>
                </a:solidFill>
              </a:defRPr>
            </a:pPr>
            <a:r>
              <a:rPr sz="6600">
                <a:solidFill>
                  <a:srgbClr val="FFFFFF"/>
                </a:solidFill>
              </a:rPr>
              <a:t>Geometry</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8520" y="3003689"/>
            <a:ext cx="2216929" cy="6140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304485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Shape 409"/>
          <p:cNvSpPr>
            <a:spLocks noGrp="1"/>
          </p:cNvSpPr>
          <p:nvPr>
            <p:ph type="body" idx="1"/>
          </p:nvPr>
        </p:nvSpPr>
        <p:spPr>
          <a:xfrm>
            <a:off x="1219200" y="2438400"/>
            <a:ext cx="14084300" cy="6705600"/>
          </a:xfrm>
          <a:prstGeom prst="rect">
            <a:avLst/>
          </a:prstGeom>
        </p:spPr>
        <p:txBody>
          <a:bodyPr/>
          <a:lstStyle/>
          <a:p>
            <a:pPr marL="511386" lvl="0" indent="-457200">
              <a:lnSpc>
                <a:spcPct val="90000"/>
              </a:lnSpc>
              <a:buClr>
                <a:srgbClr val="000000"/>
              </a:buClr>
              <a:buSzTx/>
              <a:buFont typeface="Arial"/>
              <a:buNone/>
              <a:defRPr sz="1800">
                <a:uFillTx/>
              </a:defRPr>
            </a:pPr>
            <a:r>
              <a:rPr sz="3200">
                <a:uFill>
                  <a:solidFill/>
                </a:uFill>
              </a:rPr>
              <a:t>Points</a:t>
            </a:r>
          </a:p>
          <a:p>
            <a:pPr marL="511386" lvl="0" indent="-457200">
              <a:lnSpc>
                <a:spcPct val="90000"/>
              </a:lnSpc>
              <a:buClr>
                <a:srgbClr val="000000"/>
              </a:buClr>
              <a:buSzTx/>
              <a:buFont typeface="Arial"/>
              <a:buNone/>
              <a:defRPr sz="1800">
                <a:uFillTx/>
              </a:defRPr>
            </a:pPr>
            <a:r>
              <a:rPr sz="4400">
                <a:uFill>
                  <a:solidFill/>
                </a:uFill>
              </a:rPr>
              <a:t>Given a point and a plane, there are two possibilities:</a:t>
            </a:r>
          </a:p>
          <a:p>
            <a:pPr marL="511386" lvl="0" indent="-457200">
              <a:lnSpc>
                <a:spcPct val="90000"/>
              </a:lnSpc>
              <a:buClr>
                <a:srgbClr val="000000"/>
              </a:buClr>
              <a:buSzTx/>
              <a:buFont typeface="Arial"/>
              <a:buNone/>
              <a:defRPr sz="1800">
                <a:uFillTx/>
              </a:defRPr>
            </a:pPr>
            <a:endParaRPr sz="3200">
              <a:uFill>
                <a:solidFill/>
              </a:uFill>
            </a:endParaRPr>
          </a:p>
          <a:p>
            <a:pPr marL="511386" lvl="0" indent="-457200">
              <a:lnSpc>
                <a:spcPct val="90000"/>
              </a:lnSpc>
              <a:buClr>
                <a:srgbClr val="000000"/>
              </a:buClr>
              <a:buSzTx/>
              <a:buFont typeface="Arial"/>
              <a:buNone/>
              <a:defRPr sz="1800">
                <a:uFillTx/>
              </a:defRPr>
            </a:pPr>
            <a:endParaRPr sz="2600">
              <a:uFill>
                <a:solidFill/>
              </a:uFill>
            </a:endParaRPr>
          </a:p>
          <a:p>
            <a:pPr marL="511386" lvl="0" indent="-457200">
              <a:lnSpc>
                <a:spcPct val="90000"/>
              </a:lnSpc>
              <a:buClr>
                <a:srgbClr val="000000"/>
              </a:buClr>
              <a:buSzTx/>
              <a:buFont typeface="Arial"/>
              <a:buNone/>
              <a:defRPr sz="1800">
                <a:uFillTx/>
              </a:defRPr>
            </a:pPr>
            <a:endParaRPr sz="2600">
              <a:uFill>
                <a:solidFill/>
              </a:uFill>
            </a:endParaRPr>
          </a:p>
          <a:p>
            <a:pPr marL="511386" lvl="0" indent="-457200">
              <a:lnSpc>
                <a:spcPct val="90000"/>
              </a:lnSpc>
              <a:buClr>
                <a:srgbClr val="000000"/>
              </a:buClr>
              <a:buSzTx/>
              <a:buFont typeface="Arial"/>
              <a:buNone/>
              <a:defRPr sz="1800">
                <a:uFillTx/>
              </a:defRPr>
            </a:pPr>
            <a:endParaRPr sz="2600">
              <a:uFill>
                <a:solidFill/>
              </a:uFill>
            </a:endParaRPr>
          </a:p>
          <a:p>
            <a:pPr marL="511386" lvl="0" indent="-457200">
              <a:lnSpc>
                <a:spcPct val="90000"/>
              </a:lnSpc>
              <a:buClr>
                <a:srgbClr val="000000"/>
              </a:buClr>
              <a:buSzTx/>
              <a:buFont typeface="Arial"/>
              <a:buNone/>
              <a:defRPr sz="1800">
                <a:uFillTx/>
              </a:defRPr>
            </a:pPr>
            <a:endParaRPr sz="2600">
              <a:uFill>
                <a:solidFill/>
              </a:uFill>
            </a:endParaRPr>
          </a:p>
          <a:p>
            <a:pPr marL="511386" lvl="0" indent="-457200">
              <a:lnSpc>
                <a:spcPct val="90000"/>
              </a:lnSpc>
              <a:buClr>
                <a:srgbClr val="000000"/>
              </a:buClr>
              <a:buSzTx/>
              <a:buFont typeface="Arial"/>
              <a:buNone/>
              <a:defRPr sz="1800">
                <a:uFillTx/>
              </a:defRPr>
            </a:pPr>
            <a:endParaRPr sz="2600">
              <a:uFill>
                <a:solidFill/>
              </a:uFill>
            </a:endParaRPr>
          </a:p>
          <a:p>
            <a:pPr marL="511386" lvl="0" indent="-457200">
              <a:lnSpc>
                <a:spcPct val="90000"/>
              </a:lnSpc>
              <a:buClr>
                <a:srgbClr val="000000"/>
              </a:buClr>
              <a:buSzTx/>
              <a:buFont typeface="Arial"/>
              <a:buNone/>
              <a:defRPr sz="1800">
                <a:uFillTx/>
              </a:defRPr>
            </a:pPr>
            <a:endParaRPr sz="2600">
              <a:uFill>
                <a:solidFill/>
              </a:uFill>
            </a:endParaRPr>
          </a:p>
          <a:p>
            <a:pPr marL="511386" lvl="0" indent="-457200">
              <a:lnSpc>
                <a:spcPct val="90000"/>
              </a:lnSpc>
              <a:buClr>
                <a:srgbClr val="000000"/>
              </a:buClr>
              <a:buSzTx/>
              <a:buFont typeface="Arial"/>
              <a:buNone/>
              <a:defRPr sz="1800">
                <a:uFillTx/>
              </a:defRPr>
            </a:pPr>
            <a:r>
              <a:rPr sz="3200">
                <a:uFill>
                  <a:solidFill/>
                </a:uFill>
              </a:rPr>
              <a:t>The point lies on the plane.	The point does not lie 					on the plane.</a:t>
            </a:r>
          </a:p>
        </p:txBody>
      </p:sp>
      <p:pic>
        <p:nvPicPr>
          <p:cNvPr id="410" name="image.png"/>
          <p:cNvPicPr/>
          <p:nvPr/>
        </p:nvPicPr>
        <p:blipFill>
          <a:blip r:embed="rId2">
            <a:extLst/>
          </a:blip>
          <a:stretch>
            <a:fillRect/>
          </a:stretch>
        </p:blipFill>
        <p:spPr>
          <a:xfrm>
            <a:off x="2844800" y="4064000"/>
            <a:ext cx="4368800" cy="2451100"/>
          </a:xfrm>
          <a:prstGeom prst="rect">
            <a:avLst/>
          </a:prstGeom>
          <a:ln w="12700">
            <a:miter lim="400000"/>
          </a:ln>
        </p:spPr>
      </p:pic>
      <p:pic>
        <p:nvPicPr>
          <p:cNvPr id="411" name="image.png"/>
          <p:cNvPicPr/>
          <p:nvPr/>
        </p:nvPicPr>
        <p:blipFill>
          <a:blip r:embed="rId3">
            <a:extLst/>
          </a:blip>
          <a:stretch>
            <a:fillRect/>
          </a:stretch>
        </p:blipFill>
        <p:spPr>
          <a:xfrm>
            <a:off x="8534400" y="4064000"/>
            <a:ext cx="4762501" cy="2336800"/>
          </a:xfrm>
          <a:prstGeom prst="rect">
            <a:avLst/>
          </a:prstGeom>
          <a:ln w="12700">
            <a:miter lim="400000"/>
          </a:ln>
        </p:spPr>
      </p:pic>
      <p:sp>
        <p:nvSpPr>
          <p:cNvPr id="412" name="Shape 412"/>
          <p:cNvSpPr/>
          <p:nvPr/>
        </p:nvSpPr>
        <p:spPr>
          <a:xfrm>
            <a:off x="127000" y="2108200"/>
            <a:ext cx="16002000" cy="800100"/>
          </a:xfrm>
          <a:prstGeom prst="rect">
            <a:avLst/>
          </a:prstGeom>
          <a:solidFill>
            <a:srgbClr val="2AA1C0"/>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4400">
                <a:solidFill>
                  <a:srgbClr val="FFFFFF"/>
                </a:solidFill>
                <a:latin typeface="+mj-lt"/>
                <a:ea typeface="+mj-ea"/>
                <a:cs typeface="+mj-cs"/>
                <a:sym typeface="Gill Sans"/>
              </a:defRPr>
            </a:lvl1pPr>
          </a:lstStyle>
          <a:p>
            <a:pPr lvl="0">
              <a:defRPr sz="1800">
                <a:solidFill>
                  <a:srgbClr val="000000"/>
                </a:solidFill>
              </a:defRPr>
            </a:pPr>
            <a:r>
              <a:rPr sz="4400">
                <a:solidFill>
                  <a:srgbClr val="FFFFFF"/>
                </a:solidFill>
              </a:rPr>
              <a:t>Points, lines and planes</a:t>
            </a:r>
          </a:p>
        </p:txBody>
      </p:sp>
      <p:sp>
        <p:nvSpPr>
          <p:cNvPr id="413" name="Shape 413"/>
          <p:cNvSpPr/>
          <p:nvPr/>
        </p:nvSpPr>
        <p:spPr>
          <a:xfrm>
            <a:off x="127000" y="63500"/>
            <a:ext cx="16002000" cy="1981200"/>
          </a:xfrm>
          <a:prstGeom prst="rect">
            <a:avLst/>
          </a:prstGeom>
          <a:solidFill>
            <a:srgbClr val="A82D38"/>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6600">
                <a:solidFill>
                  <a:srgbClr val="FFFFFF"/>
                </a:solidFill>
                <a:latin typeface="+mj-lt"/>
                <a:ea typeface="+mj-ea"/>
                <a:cs typeface="+mj-cs"/>
                <a:sym typeface="Gill Sans"/>
              </a:defRPr>
            </a:lvl1pPr>
          </a:lstStyle>
          <a:p>
            <a:pPr lvl="0">
              <a:defRPr sz="1800">
                <a:solidFill>
                  <a:srgbClr val="000000"/>
                </a:solidFill>
              </a:defRPr>
            </a:pPr>
            <a:r>
              <a:rPr sz="6600">
                <a:solidFill>
                  <a:srgbClr val="FFFFFF"/>
                </a:solidFill>
              </a:rPr>
              <a:t>Geometry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Shape 415"/>
          <p:cNvSpPr>
            <a:spLocks noGrp="1"/>
          </p:cNvSpPr>
          <p:nvPr>
            <p:ph type="body" idx="1"/>
          </p:nvPr>
        </p:nvSpPr>
        <p:spPr>
          <a:xfrm>
            <a:off x="317500" y="3124200"/>
            <a:ext cx="13957300" cy="5778500"/>
          </a:xfrm>
          <a:prstGeom prst="rect">
            <a:avLst/>
          </a:prstGeom>
        </p:spPr>
        <p:txBody>
          <a:bodyPr/>
          <a:lstStyle/>
          <a:p>
            <a:pPr marL="511386" lvl="0" indent="-457200">
              <a:buClr>
                <a:srgbClr val="000000"/>
              </a:buClr>
              <a:buSzTx/>
              <a:buFont typeface="Arial"/>
              <a:buNone/>
              <a:defRPr sz="1800">
                <a:uFillTx/>
              </a:defRPr>
            </a:pPr>
            <a:endParaRPr sz="3200">
              <a:uFill>
                <a:solidFill/>
              </a:uFill>
            </a:endParaRPr>
          </a:p>
          <a:p>
            <a:pPr marL="511386" lvl="1" indent="40639">
              <a:buClr>
                <a:srgbClr val="000000"/>
              </a:buClr>
              <a:buSzTx/>
              <a:buFont typeface="Arial"/>
              <a:buNone/>
              <a:defRPr sz="1800">
                <a:uFillTx/>
              </a:defRPr>
            </a:pPr>
            <a:r>
              <a:rPr sz="3200">
                <a:uFill>
                  <a:solidFill/>
                </a:uFill>
              </a:rPr>
              <a:t>• </a:t>
            </a:r>
            <a:r>
              <a:rPr sz="4400">
                <a:uFill>
                  <a:solidFill/>
                </a:uFill>
              </a:rPr>
              <a:t>Lines go on forever</a:t>
            </a:r>
          </a:p>
          <a:p>
            <a:pPr marL="511386" lvl="1" indent="40639">
              <a:buClr>
                <a:srgbClr val="000000"/>
              </a:buClr>
              <a:buSzTx/>
              <a:buFont typeface="Arial"/>
              <a:buNone/>
              <a:defRPr sz="1800">
                <a:uFillTx/>
              </a:defRPr>
            </a:pPr>
            <a:endParaRPr sz="4400">
              <a:uFill>
                <a:solidFill/>
              </a:uFill>
            </a:endParaRPr>
          </a:p>
          <a:p>
            <a:pPr marL="511386" lvl="1" indent="40639">
              <a:buClr>
                <a:srgbClr val="000000"/>
              </a:buClr>
              <a:buSzTx/>
              <a:buFont typeface="Arial"/>
              <a:buNone/>
              <a:defRPr sz="1800">
                <a:uFillTx/>
              </a:defRPr>
            </a:pPr>
            <a:r>
              <a:rPr sz="4400">
                <a:uFill>
                  <a:solidFill/>
                </a:uFill>
              </a:rPr>
              <a:t>• When we say line in mathematics, we mean straight line not squiggles and curves</a:t>
            </a:r>
          </a:p>
          <a:p>
            <a:pPr marL="511386" lvl="1" indent="40639">
              <a:buClr>
                <a:srgbClr val="000000"/>
              </a:buClr>
              <a:buSzTx/>
              <a:buFont typeface="Arial"/>
              <a:buNone/>
              <a:defRPr sz="1800">
                <a:uFillTx/>
              </a:defRPr>
            </a:pPr>
            <a:r>
              <a:rPr sz="4400">
                <a:uFill>
                  <a:solidFill/>
                </a:uFill>
              </a:rPr>
              <a:t>• When we draw a line like this</a:t>
            </a:r>
          </a:p>
          <a:p>
            <a:pPr marL="511386" lvl="1" indent="40639">
              <a:buClr>
                <a:srgbClr val="000000"/>
              </a:buClr>
              <a:buSzTx/>
              <a:buFont typeface="Arial"/>
              <a:buNone/>
              <a:defRPr sz="1800">
                <a:uFillTx/>
              </a:defRPr>
            </a:pPr>
            <a:r>
              <a:rPr sz="4400">
                <a:uFill>
                  <a:solidFill/>
                </a:uFill>
              </a:rPr>
              <a:t> it is really a line segment</a:t>
            </a:r>
          </a:p>
        </p:txBody>
      </p:sp>
      <p:sp>
        <p:nvSpPr>
          <p:cNvPr id="416" name="Shape 416"/>
          <p:cNvSpPr/>
          <p:nvPr/>
        </p:nvSpPr>
        <p:spPr>
          <a:xfrm>
            <a:off x="10706100" y="6464300"/>
            <a:ext cx="1714500" cy="1714500"/>
          </a:xfrm>
          <a:prstGeom prst="line">
            <a:avLst/>
          </a:prstGeom>
          <a:ln w="12700">
            <a:solidFill/>
            <a:round/>
          </a:ln>
        </p:spPr>
        <p:txBody>
          <a:bodyPr lIns="0" tIns="0" rIns="0" bIns="0"/>
          <a:lstStyle/>
          <a:p>
            <a:pPr lvl="0"/>
            <a:endParaRPr/>
          </a:p>
        </p:txBody>
      </p:sp>
      <p:sp>
        <p:nvSpPr>
          <p:cNvPr id="417" name="Shape 417"/>
          <p:cNvSpPr/>
          <p:nvPr/>
        </p:nvSpPr>
        <p:spPr>
          <a:xfrm flipV="1">
            <a:off x="9398000" y="3797300"/>
            <a:ext cx="3429000" cy="609600"/>
          </a:xfrm>
          <a:prstGeom prst="line">
            <a:avLst/>
          </a:prstGeom>
          <a:ln w="12700">
            <a:solidFill/>
            <a:round/>
            <a:headEnd type="triangle"/>
            <a:tailEnd type="triangle"/>
          </a:ln>
        </p:spPr>
        <p:txBody>
          <a:bodyPr lIns="0" tIns="0" rIns="0" bIns="0"/>
          <a:lstStyle/>
          <a:p>
            <a:pPr lvl="0"/>
            <a:endParaRPr/>
          </a:p>
        </p:txBody>
      </p:sp>
      <p:sp>
        <p:nvSpPr>
          <p:cNvPr id="418" name="Shape 418"/>
          <p:cNvSpPr/>
          <p:nvPr/>
        </p:nvSpPr>
        <p:spPr>
          <a:xfrm>
            <a:off x="127000" y="2108200"/>
            <a:ext cx="16002000" cy="800100"/>
          </a:xfrm>
          <a:prstGeom prst="rect">
            <a:avLst/>
          </a:prstGeom>
          <a:solidFill>
            <a:srgbClr val="2AA1C0"/>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4400">
                <a:solidFill>
                  <a:srgbClr val="FFFFFF"/>
                </a:solidFill>
                <a:latin typeface="+mj-lt"/>
                <a:ea typeface="+mj-ea"/>
                <a:cs typeface="+mj-cs"/>
                <a:sym typeface="Gill Sans"/>
              </a:defRPr>
            </a:lvl1pPr>
          </a:lstStyle>
          <a:p>
            <a:pPr lvl="0">
              <a:defRPr sz="1800">
                <a:solidFill>
                  <a:srgbClr val="000000"/>
                </a:solidFill>
              </a:defRPr>
            </a:pPr>
            <a:r>
              <a:rPr sz="4400">
                <a:solidFill>
                  <a:srgbClr val="FFFFFF"/>
                </a:solidFill>
              </a:rPr>
              <a:t>Points, lines and planes</a:t>
            </a:r>
          </a:p>
        </p:txBody>
      </p:sp>
      <p:sp>
        <p:nvSpPr>
          <p:cNvPr id="419" name="Shape 419"/>
          <p:cNvSpPr/>
          <p:nvPr/>
        </p:nvSpPr>
        <p:spPr>
          <a:xfrm>
            <a:off x="127000" y="63500"/>
            <a:ext cx="16002000" cy="1981200"/>
          </a:xfrm>
          <a:prstGeom prst="rect">
            <a:avLst/>
          </a:prstGeom>
          <a:solidFill>
            <a:srgbClr val="A82D38"/>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6600">
                <a:solidFill>
                  <a:srgbClr val="FFFFFF"/>
                </a:solidFill>
                <a:latin typeface="+mj-lt"/>
                <a:ea typeface="+mj-ea"/>
                <a:cs typeface="+mj-cs"/>
                <a:sym typeface="Gill Sans"/>
              </a:defRPr>
            </a:lvl1pPr>
          </a:lstStyle>
          <a:p>
            <a:pPr lvl="0">
              <a:defRPr sz="1800">
                <a:solidFill>
                  <a:srgbClr val="000000"/>
                </a:solidFill>
              </a:defRPr>
            </a:pPr>
            <a:r>
              <a:rPr sz="6600">
                <a:solidFill>
                  <a:srgbClr val="FFFFFF"/>
                </a:solidFill>
              </a:rPr>
              <a:t>Geometry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Shape 421"/>
          <p:cNvSpPr>
            <a:spLocks noGrp="1"/>
          </p:cNvSpPr>
          <p:nvPr>
            <p:ph type="body" idx="1"/>
          </p:nvPr>
        </p:nvSpPr>
        <p:spPr>
          <a:xfrm>
            <a:off x="114300" y="2806700"/>
            <a:ext cx="13957300" cy="3708400"/>
          </a:xfrm>
          <a:prstGeom prst="rect">
            <a:avLst/>
          </a:prstGeom>
        </p:spPr>
        <p:txBody>
          <a:bodyPr/>
          <a:lstStyle>
            <a:lvl1pPr marL="511386" indent="-457200">
              <a:buClr>
                <a:srgbClr val="000000"/>
              </a:buClr>
              <a:buSzTx/>
              <a:buFont typeface="Arial"/>
              <a:buNone/>
              <a:defRPr sz="4400"/>
            </a:lvl1pPr>
          </a:lstStyle>
          <a:p>
            <a:pPr lvl="0">
              <a:defRPr sz="1800">
                <a:uFillTx/>
              </a:defRPr>
            </a:pPr>
            <a:r>
              <a:rPr sz="4400">
                <a:uFill>
                  <a:solidFill/>
                </a:uFill>
              </a:rPr>
              <a:t>Given a line and a plane, there are three possibilities:</a:t>
            </a:r>
          </a:p>
        </p:txBody>
      </p:sp>
      <p:pic>
        <p:nvPicPr>
          <p:cNvPr id="422" name="image.png"/>
          <p:cNvPicPr/>
          <p:nvPr/>
        </p:nvPicPr>
        <p:blipFill>
          <a:blip r:embed="rId2">
            <a:extLst/>
          </a:blip>
          <a:stretch>
            <a:fillRect/>
          </a:stretch>
        </p:blipFill>
        <p:spPr>
          <a:xfrm>
            <a:off x="2743200" y="3759200"/>
            <a:ext cx="2794000" cy="2091267"/>
          </a:xfrm>
          <a:prstGeom prst="rect">
            <a:avLst/>
          </a:prstGeom>
          <a:ln w="12700">
            <a:miter lim="400000"/>
          </a:ln>
        </p:spPr>
      </p:pic>
      <p:pic>
        <p:nvPicPr>
          <p:cNvPr id="423" name="image.png"/>
          <p:cNvPicPr/>
          <p:nvPr/>
        </p:nvPicPr>
        <p:blipFill>
          <a:blip r:embed="rId3">
            <a:extLst/>
          </a:blip>
          <a:stretch>
            <a:fillRect/>
          </a:stretch>
        </p:blipFill>
        <p:spPr>
          <a:xfrm>
            <a:off x="6197600" y="3759200"/>
            <a:ext cx="2954867" cy="2190751"/>
          </a:xfrm>
          <a:prstGeom prst="rect">
            <a:avLst/>
          </a:prstGeom>
          <a:ln w="12700">
            <a:miter lim="400000"/>
          </a:ln>
        </p:spPr>
      </p:pic>
      <p:pic>
        <p:nvPicPr>
          <p:cNvPr id="424" name="image.png"/>
          <p:cNvPicPr/>
          <p:nvPr/>
        </p:nvPicPr>
        <p:blipFill>
          <a:blip r:embed="rId4">
            <a:extLst/>
          </a:blip>
          <a:stretch>
            <a:fillRect/>
          </a:stretch>
        </p:blipFill>
        <p:spPr>
          <a:xfrm>
            <a:off x="10160000" y="3663950"/>
            <a:ext cx="2946400" cy="2084917"/>
          </a:xfrm>
          <a:prstGeom prst="rect">
            <a:avLst/>
          </a:prstGeom>
          <a:ln w="12700">
            <a:miter lim="400000"/>
          </a:ln>
        </p:spPr>
      </p:pic>
      <p:sp>
        <p:nvSpPr>
          <p:cNvPr id="425" name="Shape 425"/>
          <p:cNvSpPr/>
          <p:nvPr/>
        </p:nvSpPr>
        <p:spPr>
          <a:xfrm>
            <a:off x="546100" y="6443133"/>
            <a:ext cx="3218472" cy="1498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marL="54186" marR="54186" lvl="0" defTabSz="1219200">
              <a:defRPr sz="1800"/>
            </a:pPr>
            <a:r>
              <a:rPr sz="3200">
                <a:uFill>
                  <a:solidFill/>
                </a:uFill>
                <a:latin typeface="+mn-lt"/>
                <a:ea typeface="+mn-ea"/>
                <a:cs typeface="+mn-cs"/>
                <a:sym typeface="Arial"/>
              </a:rPr>
              <a:t>The line lies </a:t>
            </a:r>
          </a:p>
          <a:p>
            <a:pPr marL="54186" marR="54186" lvl="0" defTabSz="1219200">
              <a:defRPr sz="1800"/>
            </a:pPr>
            <a:r>
              <a:rPr sz="3200">
                <a:uFill>
                  <a:solidFill/>
                </a:uFill>
                <a:latin typeface="+mn-lt"/>
                <a:ea typeface="+mn-ea"/>
                <a:cs typeface="+mn-cs"/>
                <a:sym typeface="Arial"/>
              </a:rPr>
              <a:t>completely </a:t>
            </a:r>
          </a:p>
          <a:p>
            <a:pPr marL="54186" marR="54186" lvl="0" defTabSz="1219200">
              <a:defRPr sz="1800"/>
            </a:pPr>
            <a:r>
              <a:rPr sz="3200">
                <a:uFill>
                  <a:solidFill/>
                </a:uFill>
                <a:latin typeface="+mn-lt"/>
                <a:ea typeface="+mn-ea"/>
                <a:cs typeface="+mn-cs"/>
                <a:sym typeface="Arial"/>
              </a:rPr>
              <a:t>within the plane. </a:t>
            </a:r>
          </a:p>
        </p:txBody>
      </p:sp>
      <p:sp>
        <p:nvSpPr>
          <p:cNvPr id="426" name="Shape 426"/>
          <p:cNvSpPr/>
          <p:nvPr/>
        </p:nvSpPr>
        <p:spPr>
          <a:xfrm>
            <a:off x="4876800" y="5994400"/>
            <a:ext cx="5422900" cy="19685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54186" marR="54186" lvl="0" defTabSz="1219200">
              <a:defRPr sz="1800"/>
            </a:pPr>
            <a:r>
              <a:rPr sz="3200">
                <a:uFill>
                  <a:solidFill/>
                </a:uFill>
                <a:latin typeface="+mn-lt"/>
                <a:ea typeface="+mn-ea"/>
                <a:cs typeface="+mn-cs"/>
                <a:sym typeface="Arial"/>
              </a:rPr>
              <a:t>The line meets the plane at a single point.</a:t>
            </a:r>
          </a:p>
          <a:p>
            <a:pPr marL="54186" marR="54186" lvl="0" defTabSz="1219200">
              <a:defRPr sz="1800"/>
            </a:pPr>
            <a:r>
              <a:rPr sz="3200">
                <a:uFill>
                  <a:solidFill/>
                </a:uFill>
                <a:latin typeface="+mn-lt"/>
                <a:ea typeface="+mn-ea"/>
                <a:cs typeface="+mn-cs"/>
                <a:sym typeface="Arial"/>
              </a:rPr>
              <a:t>We can think of the line passing through the plane. </a:t>
            </a:r>
          </a:p>
        </p:txBody>
      </p:sp>
      <p:sp>
        <p:nvSpPr>
          <p:cNvPr id="427" name="Shape 427"/>
          <p:cNvSpPr/>
          <p:nvPr/>
        </p:nvSpPr>
        <p:spPr>
          <a:xfrm>
            <a:off x="10426700" y="5588000"/>
            <a:ext cx="5308600" cy="19685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54186" marR="54186" lvl="0" defTabSz="1219200">
              <a:defRPr sz="1800"/>
            </a:pPr>
            <a:r>
              <a:rPr sz="3200">
                <a:uFill>
                  <a:solidFill/>
                </a:uFill>
                <a:latin typeface="+mn-lt"/>
                <a:ea typeface="+mn-ea"/>
                <a:cs typeface="+mn-cs"/>
                <a:sym typeface="Arial"/>
              </a:rPr>
              <a:t>The line never meets the plane, no matter how far each is extended. </a:t>
            </a:r>
          </a:p>
          <a:p>
            <a:pPr marL="54186" marR="54186" lvl="0" defTabSz="1219200">
              <a:defRPr sz="1800"/>
            </a:pPr>
            <a:r>
              <a:rPr sz="3200">
                <a:uFill>
                  <a:solidFill/>
                </a:uFill>
                <a:latin typeface="+mn-lt"/>
                <a:ea typeface="+mn-ea"/>
                <a:cs typeface="+mn-cs"/>
                <a:sym typeface="Arial"/>
              </a:rPr>
              <a:t>We say they are parallel. </a:t>
            </a:r>
          </a:p>
        </p:txBody>
      </p:sp>
      <p:sp>
        <p:nvSpPr>
          <p:cNvPr id="428" name="Shape 428"/>
          <p:cNvSpPr/>
          <p:nvPr/>
        </p:nvSpPr>
        <p:spPr>
          <a:xfrm>
            <a:off x="127000" y="2108200"/>
            <a:ext cx="16002000" cy="800100"/>
          </a:xfrm>
          <a:prstGeom prst="rect">
            <a:avLst/>
          </a:prstGeom>
          <a:solidFill>
            <a:srgbClr val="2AA1C0"/>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4400">
                <a:solidFill>
                  <a:srgbClr val="FFFFFF"/>
                </a:solidFill>
                <a:latin typeface="+mj-lt"/>
                <a:ea typeface="+mj-ea"/>
                <a:cs typeface="+mj-cs"/>
                <a:sym typeface="Gill Sans"/>
              </a:defRPr>
            </a:lvl1pPr>
          </a:lstStyle>
          <a:p>
            <a:pPr lvl="0">
              <a:defRPr sz="1800">
                <a:solidFill>
                  <a:srgbClr val="000000"/>
                </a:solidFill>
              </a:defRPr>
            </a:pPr>
            <a:r>
              <a:rPr sz="4400">
                <a:solidFill>
                  <a:srgbClr val="FFFFFF"/>
                </a:solidFill>
              </a:rPr>
              <a:t>Points, lines and planes</a:t>
            </a:r>
          </a:p>
        </p:txBody>
      </p:sp>
      <p:sp>
        <p:nvSpPr>
          <p:cNvPr id="429" name="Shape 429"/>
          <p:cNvSpPr/>
          <p:nvPr/>
        </p:nvSpPr>
        <p:spPr>
          <a:xfrm>
            <a:off x="127000" y="63500"/>
            <a:ext cx="16002000" cy="1981200"/>
          </a:xfrm>
          <a:prstGeom prst="rect">
            <a:avLst/>
          </a:prstGeom>
          <a:solidFill>
            <a:srgbClr val="A82D38"/>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6600">
                <a:solidFill>
                  <a:srgbClr val="FFFFFF"/>
                </a:solidFill>
                <a:latin typeface="+mj-lt"/>
                <a:ea typeface="+mj-ea"/>
                <a:cs typeface="+mj-cs"/>
                <a:sym typeface="Gill Sans"/>
              </a:defRPr>
            </a:lvl1pPr>
          </a:lstStyle>
          <a:p>
            <a:pPr lvl="0">
              <a:defRPr sz="1800">
                <a:solidFill>
                  <a:srgbClr val="000000"/>
                </a:solidFill>
              </a:defRPr>
            </a:pPr>
            <a:r>
              <a:rPr sz="6600">
                <a:solidFill>
                  <a:srgbClr val="FFFFFF"/>
                </a:solidFill>
              </a:rPr>
              <a:t>Geometry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Shape 431"/>
          <p:cNvSpPr/>
          <p:nvPr/>
        </p:nvSpPr>
        <p:spPr>
          <a:xfrm>
            <a:off x="176388" y="3100916"/>
            <a:ext cx="16002001" cy="5511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511386" marR="54186" lvl="1" indent="-457200" defTabSz="1219200">
              <a:spcBef>
                <a:spcPts val="900"/>
              </a:spcBef>
              <a:buClr>
                <a:srgbClr val="000000"/>
              </a:buClr>
              <a:buFont typeface="Arial"/>
              <a:defRPr sz="1800"/>
            </a:pPr>
            <a:r>
              <a:rPr sz="4400">
                <a:uFill>
                  <a:solidFill/>
                </a:uFill>
                <a:latin typeface="+mn-lt"/>
                <a:ea typeface="+mn-ea"/>
                <a:cs typeface="+mn-cs"/>
                <a:sym typeface="Arial"/>
              </a:rPr>
              <a:t>Parallel lines</a:t>
            </a:r>
          </a:p>
          <a:p>
            <a:pPr marL="511386" marR="54186" lvl="2" indent="40639" defTabSz="1219200">
              <a:spcBef>
                <a:spcPts val="800"/>
              </a:spcBef>
              <a:buClr>
                <a:srgbClr val="000000"/>
              </a:buClr>
              <a:buFont typeface="Arial"/>
              <a:defRPr sz="1800"/>
            </a:pPr>
            <a:r>
              <a:rPr sz="4400">
                <a:uFill>
                  <a:solidFill/>
                </a:uFill>
                <a:latin typeface="+mn-lt"/>
                <a:ea typeface="+mn-ea"/>
                <a:cs typeface="+mn-cs"/>
                <a:sym typeface="Arial"/>
              </a:rPr>
              <a:t>• never meet</a:t>
            </a:r>
          </a:p>
          <a:p>
            <a:pPr marL="511386" marR="54186" lvl="2" indent="40639" defTabSz="1219200">
              <a:spcBef>
                <a:spcPts val="800"/>
              </a:spcBef>
              <a:buClr>
                <a:srgbClr val="000000"/>
              </a:buClr>
              <a:buFont typeface="Arial"/>
              <a:defRPr sz="1800"/>
            </a:pPr>
            <a:r>
              <a:rPr sz="4400">
                <a:uFill>
                  <a:solidFill/>
                </a:uFill>
                <a:latin typeface="+mn-lt"/>
                <a:ea typeface="+mn-ea"/>
                <a:cs typeface="+mn-cs"/>
                <a:sym typeface="Arial"/>
              </a:rPr>
              <a:t>• go on forever </a:t>
            </a:r>
          </a:p>
          <a:p>
            <a:pPr marL="511386" marR="54186" lvl="0" indent="-457200" defTabSz="1219200">
              <a:spcBef>
                <a:spcPts val="800"/>
              </a:spcBef>
              <a:buClr>
                <a:srgbClr val="000000"/>
              </a:buClr>
              <a:buFont typeface="Arial"/>
              <a:defRPr sz="1800"/>
            </a:pPr>
            <a:r>
              <a:rPr sz="4400">
                <a:uFill>
                  <a:solidFill/>
                </a:uFill>
                <a:latin typeface="+mn-lt"/>
                <a:ea typeface="+mn-ea"/>
                <a:cs typeface="+mn-cs"/>
                <a:sym typeface="Arial"/>
              </a:rPr>
              <a:t>Students have an intuitive understanding of parallel</a:t>
            </a:r>
          </a:p>
          <a:p>
            <a:pPr marL="54186" marR="54186" lvl="0" defTabSz="1219200">
              <a:defRPr sz="1800"/>
            </a:pPr>
            <a:endParaRPr sz="4400">
              <a:uFill>
                <a:solidFill/>
              </a:uFill>
              <a:latin typeface="Times New Roman"/>
              <a:ea typeface="Times New Roman"/>
              <a:cs typeface="Times New Roman"/>
              <a:sym typeface="Times New Roman"/>
            </a:endParaRPr>
          </a:p>
          <a:p>
            <a:pPr marL="40640" marR="54186" lvl="0" defTabSz="1219200">
              <a:buClr>
                <a:srgbClr val="000000"/>
              </a:buClr>
              <a:buSzPct val="100000"/>
              <a:buFont typeface="Arial"/>
              <a:buChar char="•"/>
              <a:defRPr sz="1800"/>
            </a:pPr>
            <a:r>
              <a:rPr sz="4400">
                <a:uFill>
                  <a:solidFill/>
                </a:uFill>
                <a:latin typeface="+mn-lt"/>
                <a:ea typeface="+mn-ea"/>
                <a:cs typeface="+mn-cs"/>
                <a:sym typeface="Arial"/>
              </a:rPr>
              <a:t> Need to discuss on informal basis with students.</a:t>
            </a:r>
          </a:p>
          <a:p>
            <a:pPr marL="54186" marR="54186" lvl="0" defTabSz="1219200">
              <a:defRPr sz="1800"/>
            </a:pPr>
            <a:endParaRPr sz="4400">
              <a:uFill>
                <a:solidFill/>
              </a:uFill>
              <a:latin typeface="+mn-lt"/>
              <a:ea typeface="+mn-ea"/>
              <a:cs typeface="+mn-cs"/>
              <a:sym typeface="Arial"/>
            </a:endParaRPr>
          </a:p>
          <a:p>
            <a:pPr marL="40640" marR="54186" lvl="0" defTabSz="1219200">
              <a:buClr>
                <a:srgbClr val="000000"/>
              </a:buClr>
              <a:buSzPct val="100000"/>
              <a:buFont typeface="Arial"/>
              <a:buChar char="•"/>
              <a:defRPr sz="1800"/>
            </a:pPr>
            <a:r>
              <a:rPr sz="4400">
                <a:uFill>
                  <a:solidFill/>
                </a:uFill>
                <a:latin typeface="+mn-lt"/>
                <a:ea typeface="+mn-ea"/>
                <a:cs typeface="+mn-cs"/>
                <a:sym typeface="Arial"/>
              </a:rPr>
              <a:t> Parallel implies corresponding angles equal and vice-versa.</a:t>
            </a:r>
          </a:p>
        </p:txBody>
      </p:sp>
      <p:sp>
        <p:nvSpPr>
          <p:cNvPr id="432" name="Shape 432"/>
          <p:cNvSpPr/>
          <p:nvPr/>
        </p:nvSpPr>
        <p:spPr>
          <a:xfrm>
            <a:off x="127000" y="2108200"/>
            <a:ext cx="16002000" cy="800100"/>
          </a:xfrm>
          <a:prstGeom prst="rect">
            <a:avLst/>
          </a:prstGeom>
          <a:solidFill>
            <a:srgbClr val="2AA1C0"/>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4400">
                <a:solidFill>
                  <a:srgbClr val="FFFFFF"/>
                </a:solidFill>
                <a:latin typeface="+mj-lt"/>
                <a:ea typeface="+mj-ea"/>
                <a:cs typeface="+mj-cs"/>
                <a:sym typeface="Gill Sans"/>
              </a:defRPr>
            </a:lvl1pPr>
          </a:lstStyle>
          <a:p>
            <a:pPr lvl="0">
              <a:defRPr sz="1800">
                <a:solidFill>
                  <a:srgbClr val="000000"/>
                </a:solidFill>
              </a:defRPr>
            </a:pPr>
            <a:r>
              <a:rPr sz="4400">
                <a:solidFill>
                  <a:srgbClr val="FFFFFF"/>
                </a:solidFill>
              </a:rPr>
              <a:t>Points, lines and planes</a:t>
            </a:r>
          </a:p>
        </p:txBody>
      </p:sp>
      <p:sp>
        <p:nvSpPr>
          <p:cNvPr id="433" name="Shape 433"/>
          <p:cNvSpPr/>
          <p:nvPr/>
        </p:nvSpPr>
        <p:spPr>
          <a:xfrm>
            <a:off x="127000" y="63500"/>
            <a:ext cx="16002000" cy="1981200"/>
          </a:xfrm>
          <a:prstGeom prst="rect">
            <a:avLst/>
          </a:prstGeom>
          <a:solidFill>
            <a:srgbClr val="A82D38"/>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6600">
                <a:solidFill>
                  <a:srgbClr val="FFFFFF"/>
                </a:solidFill>
                <a:latin typeface="+mj-lt"/>
                <a:ea typeface="+mj-ea"/>
                <a:cs typeface="+mj-cs"/>
                <a:sym typeface="Gill Sans"/>
              </a:defRPr>
            </a:lvl1pPr>
          </a:lstStyle>
          <a:p>
            <a:pPr lvl="0">
              <a:defRPr sz="1800">
                <a:solidFill>
                  <a:srgbClr val="000000"/>
                </a:solidFill>
              </a:defRPr>
            </a:pPr>
            <a:r>
              <a:rPr sz="6600">
                <a:solidFill>
                  <a:srgbClr val="FFFFFF"/>
                </a:solidFill>
              </a:rPr>
              <a:t>Geometry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Shape 435"/>
          <p:cNvSpPr>
            <a:spLocks noGrp="1"/>
          </p:cNvSpPr>
          <p:nvPr>
            <p:ph type="body" idx="1"/>
          </p:nvPr>
        </p:nvSpPr>
        <p:spPr>
          <a:xfrm>
            <a:off x="863600" y="3327400"/>
            <a:ext cx="13957300" cy="5676900"/>
          </a:xfrm>
          <a:prstGeom prst="rect">
            <a:avLst/>
          </a:prstGeom>
        </p:spPr>
        <p:txBody>
          <a:bodyPr/>
          <a:lstStyle/>
          <a:p>
            <a:pPr marL="511386" lvl="0" indent="-416560">
              <a:buClr>
                <a:srgbClr val="000000"/>
              </a:buClr>
              <a:buSzTx/>
              <a:buFont typeface="Arial"/>
              <a:buNone/>
              <a:defRPr sz="1800">
                <a:uFillTx/>
              </a:defRPr>
            </a:pPr>
            <a:r>
              <a:rPr sz="4400">
                <a:uFill>
                  <a:solidFill/>
                </a:uFill>
              </a:rPr>
              <a:t>Perpendicular lines</a:t>
            </a:r>
          </a:p>
          <a:p>
            <a:pPr marL="511386" lvl="1" indent="40639">
              <a:buClr>
                <a:srgbClr val="000000"/>
              </a:buClr>
              <a:buSzTx/>
              <a:buFont typeface="Arial"/>
              <a:buNone/>
              <a:defRPr sz="1800">
                <a:uFillTx/>
              </a:defRPr>
            </a:pPr>
            <a:r>
              <a:rPr sz="4400">
                <a:uFill>
                  <a:solidFill/>
                </a:uFill>
              </a:rPr>
              <a:t>• meet at 90</a:t>
            </a:r>
            <a:r>
              <a:rPr sz="4400" baseline="31999">
                <a:uFill>
                  <a:solidFill/>
                </a:uFill>
              </a:rPr>
              <a:t>o</a:t>
            </a:r>
          </a:p>
          <a:p>
            <a:pPr marL="511386" lvl="1" indent="40639">
              <a:buClr>
                <a:srgbClr val="000000"/>
              </a:buClr>
              <a:buSzTx/>
              <a:buFont typeface="Arial"/>
              <a:buNone/>
              <a:defRPr sz="1800">
                <a:uFillTx/>
              </a:defRPr>
            </a:pPr>
            <a:r>
              <a:rPr sz="4400">
                <a:uFill>
                  <a:solidFill/>
                </a:uFill>
              </a:rPr>
              <a:t>• think of the letter T</a:t>
            </a:r>
          </a:p>
          <a:p>
            <a:pPr marL="511386" lvl="2" indent="497839">
              <a:buClr>
                <a:srgbClr val="000000"/>
              </a:buClr>
              <a:buSzTx/>
              <a:buFont typeface="Arial"/>
              <a:buNone/>
              <a:defRPr sz="1800">
                <a:uFillTx/>
              </a:defRPr>
            </a:pPr>
            <a:endParaRPr sz="3200">
              <a:uFill>
                <a:solidFill/>
              </a:uFill>
            </a:endParaRPr>
          </a:p>
        </p:txBody>
      </p:sp>
      <p:sp>
        <p:nvSpPr>
          <p:cNvPr id="436" name="Shape 436"/>
          <p:cNvSpPr/>
          <p:nvPr/>
        </p:nvSpPr>
        <p:spPr>
          <a:xfrm>
            <a:off x="127000" y="2108200"/>
            <a:ext cx="16002000" cy="800100"/>
          </a:xfrm>
          <a:prstGeom prst="rect">
            <a:avLst/>
          </a:prstGeom>
          <a:solidFill>
            <a:srgbClr val="2AA1C0"/>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4400">
                <a:solidFill>
                  <a:srgbClr val="FFFFFF"/>
                </a:solidFill>
                <a:latin typeface="+mj-lt"/>
                <a:ea typeface="+mj-ea"/>
                <a:cs typeface="+mj-cs"/>
                <a:sym typeface="Gill Sans"/>
              </a:defRPr>
            </a:lvl1pPr>
          </a:lstStyle>
          <a:p>
            <a:pPr lvl="0">
              <a:defRPr sz="1800">
                <a:solidFill>
                  <a:srgbClr val="000000"/>
                </a:solidFill>
              </a:defRPr>
            </a:pPr>
            <a:r>
              <a:rPr sz="4400">
                <a:solidFill>
                  <a:srgbClr val="FFFFFF"/>
                </a:solidFill>
              </a:rPr>
              <a:t>Points, lines and planes</a:t>
            </a:r>
          </a:p>
        </p:txBody>
      </p:sp>
      <p:sp>
        <p:nvSpPr>
          <p:cNvPr id="437" name="Shape 437"/>
          <p:cNvSpPr/>
          <p:nvPr/>
        </p:nvSpPr>
        <p:spPr>
          <a:xfrm>
            <a:off x="127000" y="63500"/>
            <a:ext cx="16002000" cy="1981200"/>
          </a:xfrm>
          <a:prstGeom prst="rect">
            <a:avLst/>
          </a:prstGeom>
          <a:solidFill>
            <a:srgbClr val="A82D38"/>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6600">
                <a:solidFill>
                  <a:srgbClr val="FFFFFF"/>
                </a:solidFill>
                <a:latin typeface="+mj-lt"/>
                <a:ea typeface="+mj-ea"/>
                <a:cs typeface="+mj-cs"/>
                <a:sym typeface="Gill Sans"/>
              </a:defRPr>
            </a:lvl1pPr>
          </a:lstStyle>
          <a:p>
            <a:pPr lvl="0">
              <a:defRPr sz="1800">
                <a:solidFill>
                  <a:srgbClr val="000000"/>
                </a:solidFill>
              </a:defRPr>
            </a:pPr>
            <a:r>
              <a:rPr sz="6600">
                <a:solidFill>
                  <a:srgbClr val="FFFFFF"/>
                </a:solidFill>
              </a:rPr>
              <a:t>Geometry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Shape 439"/>
          <p:cNvSpPr>
            <a:spLocks noGrp="1"/>
          </p:cNvSpPr>
          <p:nvPr>
            <p:ph type="body" idx="1"/>
          </p:nvPr>
        </p:nvSpPr>
        <p:spPr>
          <a:xfrm>
            <a:off x="1219200" y="2438400"/>
            <a:ext cx="13817600" cy="6705600"/>
          </a:xfrm>
          <a:prstGeom prst="rect">
            <a:avLst/>
          </a:prstGeom>
        </p:spPr>
        <p:txBody>
          <a:bodyPr/>
          <a:lstStyle/>
          <a:p>
            <a:pPr marL="511386" lvl="0" indent="-457200">
              <a:lnSpc>
                <a:spcPct val="90000"/>
              </a:lnSpc>
              <a:buClr>
                <a:srgbClr val="000000"/>
              </a:buClr>
              <a:buSzTx/>
              <a:buFont typeface="Arial"/>
              <a:buNone/>
              <a:defRPr sz="1800">
                <a:uFillTx/>
              </a:defRPr>
            </a:pPr>
            <a:r>
              <a:rPr sz="3200">
                <a:uFill>
                  <a:solidFill/>
                </a:uFill>
              </a:rPr>
              <a:t>Planes</a:t>
            </a:r>
          </a:p>
          <a:p>
            <a:pPr marL="511386" lvl="0" indent="-457200">
              <a:lnSpc>
                <a:spcPct val="90000"/>
              </a:lnSpc>
              <a:buClr>
                <a:srgbClr val="000000"/>
              </a:buClr>
              <a:buSzTx/>
              <a:buFont typeface="Arial"/>
              <a:buNone/>
              <a:defRPr sz="1800">
                <a:uFillTx/>
              </a:defRPr>
            </a:pPr>
            <a:r>
              <a:rPr sz="4400">
                <a:uFill>
                  <a:solidFill/>
                </a:uFill>
              </a:rPr>
              <a:t>Given two planes, there are two possibilities:</a:t>
            </a:r>
          </a:p>
        </p:txBody>
      </p:sp>
      <p:pic>
        <p:nvPicPr>
          <p:cNvPr id="440" name="image.png"/>
          <p:cNvPicPr/>
          <p:nvPr/>
        </p:nvPicPr>
        <p:blipFill>
          <a:blip r:embed="rId2">
            <a:extLst/>
          </a:blip>
          <a:stretch>
            <a:fillRect/>
          </a:stretch>
        </p:blipFill>
        <p:spPr>
          <a:xfrm>
            <a:off x="3149600" y="3860800"/>
            <a:ext cx="4874684" cy="2336801"/>
          </a:xfrm>
          <a:prstGeom prst="rect">
            <a:avLst/>
          </a:prstGeom>
          <a:ln w="12700">
            <a:miter lim="400000"/>
          </a:ln>
        </p:spPr>
      </p:pic>
      <p:pic>
        <p:nvPicPr>
          <p:cNvPr id="441" name="image.png"/>
          <p:cNvPicPr/>
          <p:nvPr/>
        </p:nvPicPr>
        <p:blipFill>
          <a:blip r:embed="rId3">
            <a:extLst/>
          </a:blip>
          <a:stretch>
            <a:fillRect/>
          </a:stretch>
        </p:blipFill>
        <p:spPr>
          <a:xfrm>
            <a:off x="8737600" y="3816350"/>
            <a:ext cx="4064001" cy="2381251"/>
          </a:xfrm>
          <a:prstGeom prst="rect">
            <a:avLst/>
          </a:prstGeom>
          <a:ln w="12700">
            <a:miter lim="400000"/>
          </a:ln>
        </p:spPr>
      </p:pic>
      <p:sp>
        <p:nvSpPr>
          <p:cNvPr id="442" name="Shape 442"/>
          <p:cNvSpPr/>
          <p:nvPr/>
        </p:nvSpPr>
        <p:spPr>
          <a:xfrm>
            <a:off x="1765300" y="6502400"/>
            <a:ext cx="5689600" cy="5588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54186" marR="54186" defTabSz="1219200">
              <a:defRPr sz="3200">
                <a:uFill>
                  <a:solidFill/>
                </a:uFill>
                <a:latin typeface="+mn-lt"/>
                <a:ea typeface="+mn-ea"/>
                <a:cs typeface="+mn-cs"/>
                <a:sym typeface="Arial"/>
              </a:defRPr>
            </a:lvl1pPr>
          </a:lstStyle>
          <a:p>
            <a:pPr lvl="0">
              <a:defRPr sz="1800">
                <a:uFillTx/>
              </a:defRPr>
            </a:pPr>
            <a:r>
              <a:rPr sz="3200">
                <a:uFill>
                  <a:solidFill/>
                </a:uFill>
              </a:rPr>
              <a:t>The two planes meet in a line.</a:t>
            </a:r>
          </a:p>
        </p:txBody>
      </p:sp>
      <p:sp>
        <p:nvSpPr>
          <p:cNvPr id="443" name="Shape 443"/>
          <p:cNvSpPr/>
          <p:nvPr/>
        </p:nvSpPr>
        <p:spPr>
          <a:xfrm>
            <a:off x="7988300" y="6502400"/>
            <a:ext cx="7454900" cy="19685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54186" marR="54186" lvl="0" defTabSz="1219200">
              <a:defRPr sz="1800"/>
            </a:pPr>
            <a:r>
              <a:rPr sz="3200">
                <a:uFill>
                  <a:solidFill/>
                </a:uFill>
                <a:latin typeface="+mn-lt"/>
                <a:ea typeface="+mn-ea"/>
                <a:cs typeface="+mn-cs"/>
                <a:sym typeface="Arial"/>
              </a:rPr>
              <a:t>The two planes never meet at all, no matter how far they are produced (extended).</a:t>
            </a:r>
          </a:p>
          <a:p>
            <a:pPr marL="54186" marR="54186" lvl="0" defTabSz="1219200">
              <a:defRPr sz="1800"/>
            </a:pPr>
            <a:r>
              <a:rPr sz="3200">
                <a:uFill>
                  <a:solidFill/>
                </a:uFill>
                <a:latin typeface="+mn-lt"/>
                <a:ea typeface="+mn-ea"/>
                <a:cs typeface="+mn-cs"/>
                <a:sym typeface="Arial"/>
              </a:rPr>
              <a:t>We say they are parallel. </a:t>
            </a:r>
          </a:p>
        </p:txBody>
      </p:sp>
      <p:sp>
        <p:nvSpPr>
          <p:cNvPr id="444" name="Shape 444"/>
          <p:cNvSpPr/>
          <p:nvPr/>
        </p:nvSpPr>
        <p:spPr>
          <a:xfrm>
            <a:off x="127000" y="2108200"/>
            <a:ext cx="16002000" cy="800100"/>
          </a:xfrm>
          <a:prstGeom prst="rect">
            <a:avLst/>
          </a:prstGeom>
          <a:solidFill>
            <a:srgbClr val="2AA1C0"/>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4400">
                <a:solidFill>
                  <a:srgbClr val="FFFFFF"/>
                </a:solidFill>
                <a:latin typeface="+mj-lt"/>
                <a:ea typeface="+mj-ea"/>
                <a:cs typeface="+mj-cs"/>
                <a:sym typeface="Gill Sans"/>
              </a:defRPr>
            </a:lvl1pPr>
          </a:lstStyle>
          <a:p>
            <a:pPr lvl="0">
              <a:defRPr sz="1800">
                <a:solidFill>
                  <a:srgbClr val="000000"/>
                </a:solidFill>
              </a:defRPr>
            </a:pPr>
            <a:r>
              <a:rPr sz="4400">
                <a:solidFill>
                  <a:srgbClr val="FFFFFF"/>
                </a:solidFill>
              </a:rPr>
              <a:t>Points, lines and planes</a:t>
            </a:r>
          </a:p>
        </p:txBody>
      </p:sp>
      <p:sp>
        <p:nvSpPr>
          <p:cNvPr id="445" name="Shape 445"/>
          <p:cNvSpPr/>
          <p:nvPr/>
        </p:nvSpPr>
        <p:spPr>
          <a:xfrm>
            <a:off x="127000" y="63500"/>
            <a:ext cx="16002000" cy="1981200"/>
          </a:xfrm>
          <a:prstGeom prst="rect">
            <a:avLst/>
          </a:prstGeom>
          <a:solidFill>
            <a:srgbClr val="A82D38"/>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6600">
                <a:solidFill>
                  <a:srgbClr val="FFFFFF"/>
                </a:solidFill>
                <a:latin typeface="+mj-lt"/>
                <a:ea typeface="+mj-ea"/>
                <a:cs typeface="+mj-cs"/>
                <a:sym typeface="Gill Sans"/>
              </a:defRPr>
            </a:lvl1pPr>
          </a:lstStyle>
          <a:p>
            <a:pPr lvl="0">
              <a:defRPr sz="1800">
                <a:solidFill>
                  <a:srgbClr val="000000"/>
                </a:solidFill>
              </a:defRPr>
            </a:pPr>
            <a:r>
              <a:rPr sz="6600">
                <a:solidFill>
                  <a:srgbClr val="FFFFFF"/>
                </a:solidFill>
              </a:rPr>
              <a:t>Geometry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Shape 447"/>
          <p:cNvSpPr>
            <a:spLocks noGrp="1"/>
          </p:cNvSpPr>
          <p:nvPr>
            <p:ph type="body" idx="1"/>
          </p:nvPr>
        </p:nvSpPr>
        <p:spPr>
          <a:xfrm>
            <a:off x="50800" y="2908300"/>
            <a:ext cx="13817600" cy="6705600"/>
          </a:xfrm>
          <a:prstGeom prst="rect">
            <a:avLst/>
          </a:prstGeom>
        </p:spPr>
        <p:txBody>
          <a:bodyPr/>
          <a:lstStyle>
            <a:lvl1pPr marL="511386" indent="-457200">
              <a:lnSpc>
                <a:spcPct val="90000"/>
              </a:lnSpc>
              <a:buClr>
                <a:srgbClr val="000000"/>
              </a:buClr>
              <a:buSzTx/>
              <a:buFont typeface="Arial"/>
              <a:buNone/>
              <a:defRPr sz="4400"/>
            </a:lvl1pPr>
          </a:lstStyle>
          <a:p>
            <a:pPr lvl="0">
              <a:defRPr sz="1800">
                <a:uFillTx/>
              </a:defRPr>
            </a:pPr>
            <a:r>
              <a:rPr sz="4400">
                <a:uFill>
                  <a:solidFill/>
                </a:uFill>
              </a:rPr>
              <a:t>Given two lines in space, there are three possibilities:</a:t>
            </a:r>
          </a:p>
        </p:txBody>
      </p:sp>
      <p:pic>
        <p:nvPicPr>
          <p:cNvPr id="448" name="image.png"/>
          <p:cNvPicPr/>
          <p:nvPr/>
        </p:nvPicPr>
        <p:blipFill>
          <a:blip r:embed="rId2">
            <a:extLst/>
          </a:blip>
          <a:stretch>
            <a:fillRect/>
          </a:stretch>
        </p:blipFill>
        <p:spPr>
          <a:xfrm>
            <a:off x="2540000" y="3625850"/>
            <a:ext cx="3657601" cy="1454151"/>
          </a:xfrm>
          <a:prstGeom prst="rect">
            <a:avLst/>
          </a:prstGeom>
          <a:ln w="12700">
            <a:miter lim="400000"/>
          </a:ln>
        </p:spPr>
      </p:pic>
      <p:pic>
        <p:nvPicPr>
          <p:cNvPr id="449" name="image.png"/>
          <p:cNvPicPr/>
          <p:nvPr/>
        </p:nvPicPr>
        <p:blipFill>
          <a:blip r:embed="rId3">
            <a:extLst/>
          </a:blip>
          <a:stretch>
            <a:fillRect/>
          </a:stretch>
        </p:blipFill>
        <p:spPr>
          <a:xfrm>
            <a:off x="6502400" y="3746500"/>
            <a:ext cx="3759201" cy="1403351"/>
          </a:xfrm>
          <a:prstGeom prst="rect">
            <a:avLst/>
          </a:prstGeom>
          <a:ln w="12700">
            <a:miter lim="400000"/>
          </a:ln>
        </p:spPr>
      </p:pic>
      <p:pic>
        <p:nvPicPr>
          <p:cNvPr id="450" name="image.png"/>
          <p:cNvPicPr/>
          <p:nvPr/>
        </p:nvPicPr>
        <p:blipFill>
          <a:blip r:embed="rId4">
            <a:extLst/>
          </a:blip>
          <a:stretch>
            <a:fillRect/>
          </a:stretch>
        </p:blipFill>
        <p:spPr>
          <a:xfrm>
            <a:off x="10566400" y="3503083"/>
            <a:ext cx="3048001" cy="1526118"/>
          </a:xfrm>
          <a:prstGeom prst="rect">
            <a:avLst/>
          </a:prstGeom>
          <a:ln w="12700">
            <a:miter lim="400000"/>
          </a:ln>
        </p:spPr>
      </p:pic>
      <p:sp>
        <p:nvSpPr>
          <p:cNvPr id="451" name="Shape 451"/>
          <p:cNvSpPr/>
          <p:nvPr/>
        </p:nvSpPr>
        <p:spPr>
          <a:xfrm>
            <a:off x="673100" y="5270500"/>
            <a:ext cx="3657600" cy="19685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54186" marR="54186" defTabSz="1219200">
              <a:defRPr sz="3200">
                <a:uFill>
                  <a:solidFill/>
                </a:uFill>
                <a:latin typeface="+mn-lt"/>
                <a:ea typeface="+mn-ea"/>
                <a:cs typeface="+mn-cs"/>
                <a:sym typeface="Arial"/>
              </a:defRPr>
            </a:lvl1pPr>
          </a:lstStyle>
          <a:p>
            <a:pPr lvl="0">
              <a:defRPr sz="1800">
                <a:uFillTx/>
              </a:defRPr>
            </a:pPr>
            <a:r>
              <a:rPr sz="3200">
                <a:uFill>
                  <a:solidFill/>
                </a:uFill>
              </a:rPr>
              <a:t>The lines lie in a single plane and meet in a single point.</a:t>
            </a:r>
          </a:p>
        </p:txBody>
      </p:sp>
      <p:sp>
        <p:nvSpPr>
          <p:cNvPr id="452" name="Shape 452"/>
          <p:cNvSpPr/>
          <p:nvPr/>
        </p:nvSpPr>
        <p:spPr>
          <a:xfrm>
            <a:off x="5549900" y="5283200"/>
            <a:ext cx="4330700" cy="1028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54186" marR="54186" defTabSz="1219200">
              <a:defRPr sz="3200">
                <a:uFill>
                  <a:solidFill/>
                </a:uFill>
                <a:latin typeface="+mn-lt"/>
                <a:ea typeface="+mn-ea"/>
                <a:cs typeface="+mn-cs"/>
                <a:sym typeface="Arial"/>
              </a:defRPr>
            </a:lvl1pPr>
          </a:lstStyle>
          <a:p>
            <a:pPr lvl="0">
              <a:defRPr sz="1800">
                <a:uFillTx/>
              </a:defRPr>
            </a:pPr>
            <a:r>
              <a:rPr sz="3200">
                <a:uFill>
                  <a:solidFill/>
                </a:uFill>
              </a:rPr>
              <a:t>The lines lie in a single plane and are parallel.</a:t>
            </a:r>
          </a:p>
        </p:txBody>
      </p:sp>
      <p:sp>
        <p:nvSpPr>
          <p:cNvPr id="453" name="Shape 453"/>
          <p:cNvSpPr/>
          <p:nvPr/>
        </p:nvSpPr>
        <p:spPr>
          <a:xfrm>
            <a:off x="11226800" y="5372100"/>
            <a:ext cx="3683000" cy="19685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54186" marR="54186" defTabSz="1219200">
              <a:defRPr sz="3200">
                <a:uFill>
                  <a:solidFill/>
                </a:uFill>
                <a:latin typeface="+mn-lt"/>
                <a:ea typeface="+mn-ea"/>
                <a:cs typeface="+mn-cs"/>
                <a:sym typeface="Arial"/>
              </a:defRPr>
            </a:lvl1pPr>
          </a:lstStyle>
          <a:p>
            <a:pPr lvl="0">
              <a:defRPr sz="1800">
                <a:uFillTx/>
              </a:defRPr>
            </a:pPr>
            <a:r>
              <a:rPr sz="3200">
                <a:uFill>
                  <a:solidFill/>
                </a:uFill>
              </a:rPr>
              <a:t>The two lines do not lie in a single plane. They are skew lines.</a:t>
            </a:r>
          </a:p>
        </p:txBody>
      </p:sp>
      <p:sp>
        <p:nvSpPr>
          <p:cNvPr id="454" name="Shape 454"/>
          <p:cNvSpPr/>
          <p:nvPr/>
        </p:nvSpPr>
        <p:spPr>
          <a:xfrm>
            <a:off x="127000" y="2108200"/>
            <a:ext cx="16002000" cy="800100"/>
          </a:xfrm>
          <a:prstGeom prst="rect">
            <a:avLst/>
          </a:prstGeom>
          <a:solidFill>
            <a:srgbClr val="2AA1C0"/>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4400">
                <a:solidFill>
                  <a:srgbClr val="FFFFFF"/>
                </a:solidFill>
                <a:latin typeface="+mj-lt"/>
                <a:ea typeface="+mj-ea"/>
                <a:cs typeface="+mj-cs"/>
                <a:sym typeface="Gill Sans"/>
              </a:defRPr>
            </a:lvl1pPr>
          </a:lstStyle>
          <a:p>
            <a:pPr lvl="0">
              <a:defRPr sz="1800">
                <a:solidFill>
                  <a:srgbClr val="000000"/>
                </a:solidFill>
              </a:defRPr>
            </a:pPr>
            <a:r>
              <a:rPr sz="4400">
                <a:solidFill>
                  <a:srgbClr val="FFFFFF"/>
                </a:solidFill>
              </a:rPr>
              <a:t>Points, lines and planes</a:t>
            </a:r>
          </a:p>
        </p:txBody>
      </p:sp>
      <p:sp>
        <p:nvSpPr>
          <p:cNvPr id="455" name="Shape 455"/>
          <p:cNvSpPr/>
          <p:nvPr/>
        </p:nvSpPr>
        <p:spPr>
          <a:xfrm>
            <a:off x="127000" y="63500"/>
            <a:ext cx="16002000" cy="1981200"/>
          </a:xfrm>
          <a:prstGeom prst="rect">
            <a:avLst/>
          </a:prstGeom>
          <a:solidFill>
            <a:srgbClr val="A82D38"/>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6600">
                <a:solidFill>
                  <a:srgbClr val="FFFFFF"/>
                </a:solidFill>
                <a:latin typeface="+mj-lt"/>
                <a:ea typeface="+mj-ea"/>
                <a:cs typeface="+mj-cs"/>
                <a:sym typeface="Gill Sans"/>
              </a:defRPr>
            </a:lvl1pPr>
          </a:lstStyle>
          <a:p>
            <a:pPr lvl="0">
              <a:defRPr sz="1800">
                <a:solidFill>
                  <a:srgbClr val="000000"/>
                </a:solidFill>
              </a:defRPr>
            </a:pPr>
            <a:r>
              <a:rPr sz="6600">
                <a:solidFill>
                  <a:srgbClr val="FFFFFF"/>
                </a:solidFill>
              </a:rPr>
              <a:t>Geometry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7" name="DSC00542.jpg"/>
          <p:cNvPicPr/>
          <p:nvPr/>
        </p:nvPicPr>
        <p:blipFill>
          <a:blip r:embed="rId2">
            <a:extLst/>
          </a:blip>
          <a:srcRect t="24775" r="47430" b="287"/>
          <a:stretch>
            <a:fillRect/>
          </a:stretch>
        </p:blipFill>
        <p:spPr>
          <a:xfrm>
            <a:off x="1240005" y="-241300"/>
            <a:ext cx="14126995" cy="8489173"/>
          </a:xfrm>
          <a:prstGeom prst="rect">
            <a:avLst/>
          </a:prstGeom>
          <a:ln w="12700">
            <a:miter lim="400000"/>
          </a:ln>
        </p:spPr>
      </p:pic>
      <p:sp>
        <p:nvSpPr>
          <p:cNvPr id="458" name="Shape 458"/>
          <p:cNvSpPr>
            <a:spLocks noGrp="1"/>
          </p:cNvSpPr>
          <p:nvPr>
            <p:ph type="title"/>
          </p:nvPr>
        </p:nvSpPr>
        <p:spPr>
          <a:xfrm>
            <a:off x="2908300" y="3630083"/>
            <a:ext cx="14630400" cy="1524001"/>
          </a:xfrm>
          <a:prstGeom prst="rect">
            <a:avLst/>
          </a:prstGeom>
          <a:noFill/>
        </p:spPr>
        <p:txBody>
          <a:bodyPr>
            <a:normAutofit/>
          </a:bodyPr>
          <a:lstStyle>
            <a:lvl1pPr marL="52915" marR="52915">
              <a:defRPr>
                <a:solidFill>
                  <a:srgbClr val="AD8CFF"/>
                </a:solidFill>
                <a:effectLst>
                  <a:outerShdw blurRad="12700" dist="25400" dir="2700000" rotWithShape="0">
                    <a:srgbClr val="000000"/>
                  </a:outerShdw>
                </a:effectLst>
              </a:defRPr>
            </a:lvl1pPr>
          </a:lstStyle>
          <a:p>
            <a:pPr lvl="0">
              <a:defRPr sz="1800">
                <a:solidFill>
                  <a:srgbClr val="000000"/>
                </a:solidFill>
                <a:effectLst/>
              </a:defRPr>
            </a:pPr>
            <a:r>
              <a:rPr sz="7600">
                <a:solidFill>
                  <a:srgbClr val="AD8CFF"/>
                </a:solidFill>
                <a:effectLst>
                  <a:outerShdw blurRad="12700" dist="25400" dir="2700000" rotWithShape="0">
                    <a:srgbClr val="000000"/>
                  </a:outerShdw>
                </a:effectLst>
              </a:rPr>
              <a:t>Angles</a:t>
            </a:r>
          </a:p>
        </p:txBody>
      </p:sp>
      <p:sp>
        <p:nvSpPr>
          <p:cNvPr id="459" name="Shape 459"/>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pPr>
            <a:fld id="{86CB4B4D-7CA3-9044-876B-883B54F8677D}" type="slidenum">
              <a:rPr sz="1600"/>
              <a:t>58</a:t>
            </a:fld>
            <a:endParaRPr sz="160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Shape 461"/>
          <p:cNvSpPr>
            <a:spLocks noGrp="1"/>
          </p:cNvSpPr>
          <p:nvPr>
            <p:ph type="body" idx="1"/>
          </p:nvPr>
        </p:nvSpPr>
        <p:spPr>
          <a:xfrm>
            <a:off x="812800" y="3162300"/>
            <a:ext cx="13957300" cy="6502400"/>
          </a:xfrm>
          <a:prstGeom prst="rect">
            <a:avLst/>
          </a:prstGeom>
        </p:spPr>
        <p:txBody>
          <a:bodyPr/>
          <a:lstStyle/>
          <a:p>
            <a:pPr marL="511386" lvl="0" indent="-457200">
              <a:lnSpc>
                <a:spcPct val="90000"/>
              </a:lnSpc>
              <a:buClr>
                <a:srgbClr val="000000"/>
              </a:buClr>
              <a:buSzTx/>
              <a:buFont typeface="Arial"/>
              <a:buNone/>
              <a:defRPr sz="1800">
                <a:uFillTx/>
              </a:defRPr>
            </a:pPr>
            <a:r>
              <a:rPr sz="4400">
                <a:uFill>
                  <a:solidFill/>
                </a:uFill>
              </a:rPr>
              <a:t>Why are there 360</a:t>
            </a:r>
            <a:r>
              <a:rPr sz="4400" baseline="30909">
                <a:uFill>
                  <a:solidFill/>
                </a:uFill>
              </a:rPr>
              <a:t>o </a:t>
            </a:r>
            <a:r>
              <a:rPr sz="4400">
                <a:uFill>
                  <a:solidFill/>
                </a:uFill>
              </a:rPr>
              <a:t>in a circle?</a:t>
            </a:r>
          </a:p>
        </p:txBody>
      </p:sp>
      <p:pic>
        <p:nvPicPr>
          <p:cNvPr id="462" name="image.png"/>
          <p:cNvPicPr/>
          <p:nvPr/>
        </p:nvPicPr>
        <p:blipFill>
          <a:blip r:embed="rId2">
            <a:extLst/>
          </a:blip>
          <a:stretch>
            <a:fillRect/>
          </a:stretch>
        </p:blipFill>
        <p:spPr>
          <a:xfrm>
            <a:off x="5194300" y="3822700"/>
            <a:ext cx="5486401" cy="5185834"/>
          </a:xfrm>
          <a:prstGeom prst="rect">
            <a:avLst/>
          </a:prstGeom>
          <a:ln w="12700">
            <a:miter lim="400000"/>
          </a:ln>
        </p:spPr>
      </p:pic>
      <p:sp>
        <p:nvSpPr>
          <p:cNvPr id="463" name="Shape 463"/>
          <p:cNvSpPr/>
          <p:nvPr/>
        </p:nvSpPr>
        <p:spPr>
          <a:xfrm>
            <a:off x="127000" y="2108200"/>
            <a:ext cx="16002000" cy="800100"/>
          </a:xfrm>
          <a:prstGeom prst="rect">
            <a:avLst/>
          </a:prstGeom>
          <a:solidFill>
            <a:srgbClr val="2AA1C0"/>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4400">
                <a:solidFill>
                  <a:srgbClr val="FFFFFF"/>
                </a:solidFill>
                <a:latin typeface="+mj-lt"/>
                <a:ea typeface="+mj-ea"/>
                <a:cs typeface="+mj-cs"/>
                <a:sym typeface="Gill Sans"/>
              </a:defRPr>
            </a:lvl1pPr>
          </a:lstStyle>
          <a:p>
            <a:pPr lvl="0">
              <a:defRPr sz="1800">
                <a:solidFill>
                  <a:srgbClr val="000000"/>
                </a:solidFill>
              </a:defRPr>
            </a:pPr>
            <a:r>
              <a:rPr sz="4400">
                <a:solidFill>
                  <a:srgbClr val="FFFFFF"/>
                </a:solidFill>
              </a:rPr>
              <a:t>Angle</a:t>
            </a:r>
          </a:p>
        </p:txBody>
      </p:sp>
      <p:sp>
        <p:nvSpPr>
          <p:cNvPr id="464" name="Shape 464"/>
          <p:cNvSpPr/>
          <p:nvPr/>
        </p:nvSpPr>
        <p:spPr>
          <a:xfrm>
            <a:off x="127000" y="63500"/>
            <a:ext cx="16002000" cy="1981200"/>
          </a:xfrm>
          <a:prstGeom prst="rect">
            <a:avLst/>
          </a:prstGeom>
          <a:solidFill>
            <a:srgbClr val="A82D38"/>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6600">
                <a:solidFill>
                  <a:srgbClr val="FFFFFF"/>
                </a:solidFill>
                <a:latin typeface="+mj-lt"/>
                <a:ea typeface="+mj-ea"/>
                <a:cs typeface="+mj-cs"/>
                <a:sym typeface="Gill Sans"/>
              </a:defRPr>
            </a:lvl1pPr>
          </a:lstStyle>
          <a:p>
            <a:pPr lvl="0">
              <a:defRPr sz="1800">
                <a:solidFill>
                  <a:srgbClr val="000000"/>
                </a:solidFill>
              </a:defRPr>
            </a:pPr>
            <a:r>
              <a:rPr sz="6600">
                <a:solidFill>
                  <a:srgbClr val="FFFFFF"/>
                </a:solidFill>
              </a:rPr>
              <a:t>Geometry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p:cNvSpPr>
          <p:nvPr>
            <p:ph type="body" idx="1"/>
          </p:nvPr>
        </p:nvSpPr>
        <p:spPr>
          <a:xfrm>
            <a:off x="965200" y="2438400"/>
            <a:ext cx="14605000" cy="4864100"/>
          </a:xfrm>
          <a:prstGeom prst="rect">
            <a:avLst/>
          </a:prstGeom>
        </p:spPr>
        <p:txBody>
          <a:bodyPr/>
          <a:lstStyle>
            <a:lvl1pPr marL="0" indent="0">
              <a:lnSpc>
                <a:spcPct val="90000"/>
              </a:lnSpc>
              <a:buClr>
                <a:srgbClr val="000000"/>
              </a:buClr>
              <a:buSzTx/>
              <a:buFont typeface="Arial"/>
              <a:buNone/>
              <a:defRPr sz="4800">
                <a:solidFill>
                  <a:srgbClr val="000000"/>
                </a:solidFill>
              </a:defRPr>
            </a:lvl1pPr>
          </a:lstStyle>
          <a:p>
            <a:pPr lvl="0">
              <a:defRPr sz="1800"/>
            </a:pPr>
            <a:r>
              <a:rPr sz="4800" dirty="0"/>
              <a:t>Emphasis is on making links between two-dimensional </a:t>
            </a:r>
            <a:r>
              <a:rPr sz="4800" b="1" dirty="0">
                <a:solidFill>
                  <a:schemeClr val="accent1">
                    <a:lumMod val="60000"/>
                    <a:lumOff val="40000"/>
                  </a:schemeClr>
                </a:solidFill>
              </a:rPr>
              <a:t>shapes</a:t>
            </a:r>
            <a:r>
              <a:rPr sz="4800" dirty="0"/>
              <a:t> and three-dimensional </a:t>
            </a:r>
            <a:r>
              <a:rPr sz="4800" b="1" dirty="0">
                <a:solidFill>
                  <a:schemeClr val="accent1">
                    <a:lumMod val="60000"/>
                    <a:lumOff val="40000"/>
                  </a:schemeClr>
                </a:solidFill>
              </a:rPr>
              <a:t>objects</a:t>
            </a:r>
            <a:r>
              <a:rPr sz="4800" dirty="0"/>
              <a:t> in the physical world and their abstract geometrical representations, leading to an understanding of their properties and how they can be used to solve practical or aesthetic problems</a:t>
            </a:r>
          </a:p>
        </p:txBody>
      </p:sp>
      <p:sp>
        <p:nvSpPr>
          <p:cNvPr id="229" name="Shape 229"/>
          <p:cNvSpPr/>
          <p:nvPr/>
        </p:nvSpPr>
        <p:spPr>
          <a:xfrm>
            <a:off x="1622777" y="0"/>
            <a:ext cx="13055601" cy="1852084"/>
          </a:xfrm>
          <a:prstGeom prst="rect">
            <a:avLst/>
          </a:prstGeom>
          <a:solidFill>
            <a:srgbClr val="C35150"/>
          </a:solidFill>
          <a:ln w="12700">
            <a:miter lim="400000"/>
          </a:ln>
          <a:extLst>
            <a:ext uri="{C572A759-6A51-4108-AA02-DFA0A04FC94B}">
              <ma14:wrappingTextBoxFlag xmlns:ma14="http://schemas.microsoft.com/office/mac/drawingml/2011/main" val="1"/>
            </a:ext>
          </a:extLst>
        </p:spPr>
        <p:txBody>
          <a:bodyPr lIns="38100" tIns="38100" rIns="38100" bIns="38100" anchor="ctr"/>
          <a:lstStyle>
            <a:lvl1pPr marL="52915" marR="52915" algn="ctr" defTabSz="546100">
              <a:buClr>
                <a:srgbClr val="0048AA"/>
              </a:buClr>
              <a:buFont typeface="Arial"/>
              <a:defRPr sz="7200">
                <a:solidFill>
                  <a:srgbClr val="FFFFFF"/>
                </a:solidFill>
                <a:effectLst>
                  <a:outerShdw blurRad="12700" dist="25400" dir="2700000" rotWithShape="0">
                    <a:srgbClr val="000000"/>
                  </a:outerShdw>
                </a:effectLst>
                <a:latin typeface="Futura"/>
                <a:ea typeface="Futura"/>
                <a:cs typeface="Futura"/>
                <a:sym typeface="Futura"/>
              </a:defRPr>
            </a:lvl1pPr>
          </a:lstStyle>
          <a:p>
            <a:pPr lvl="0">
              <a:defRPr sz="1800">
                <a:solidFill>
                  <a:srgbClr val="000000"/>
                </a:solidFill>
                <a:effectLst/>
              </a:defRPr>
            </a:pPr>
            <a:r>
              <a:rPr sz="7200">
                <a:solidFill>
                  <a:srgbClr val="FFFFFF"/>
                </a:solidFill>
                <a:effectLst>
                  <a:outerShdw blurRad="12700" dist="25400" dir="2700000" rotWithShape="0">
                    <a:srgbClr val="000000"/>
                  </a:outerShdw>
                </a:effectLst>
              </a:rPr>
              <a:t>Space</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28">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22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1" build="p" animBg="1" advAuto="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Shape 466"/>
          <p:cNvSpPr>
            <a:spLocks noGrp="1"/>
          </p:cNvSpPr>
          <p:nvPr>
            <p:ph type="body" idx="1"/>
          </p:nvPr>
        </p:nvSpPr>
        <p:spPr>
          <a:xfrm>
            <a:off x="1003300" y="3365500"/>
            <a:ext cx="6934200" cy="2413000"/>
          </a:xfrm>
          <a:prstGeom prst="rect">
            <a:avLst/>
          </a:prstGeom>
        </p:spPr>
        <p:txBody>
          <a:bodyPr/>
          <a:lstStyle>
            <a:lvl1pPr marL="511386" indent="-457200">
              <a:lnSpc>
                <a:spcPct val="90000"/>
              </a:lnSpc>
              <a:buClr>
                <a:srgbClr val="000000"/>
              </a:buClr>
              <a:buSzTx/>
              <a:buFont typeface="Arial"/>
              <a:buNone/>
              <a:defRPr sz="4400"/>
            </a:lvl1pPr>
          </a:lstStyle>
          <a:p>
            <a:pPr lvl="0">
              <a:defRPr sz="1800">
                <a:uFillTx/>
              </a:defRPr>
            </a:pPr>
            <a:r>
              <a:rPr sz="4400">
                <a:uFill>
                  <a:solidFill/>
                </a:uFill>
              </a:rPr>
              <a:t>Go back almost 3000 years to Babylonia…</a:t>
            </a:r>
          </a:p>
        </p:txBody>
      </p:sp>
      <p:pic>
        <p:nvPicPr>
          <p:cNvPr id="467" name="image.png"/>
          <p:cNvPicPr/>
          <p:nvPr/>
        </p:nvPicPr>
        <p:blipFill>
          <a:blip r:embed="rId2">
            <a:extLst/>
          </a:blip>
          <a:stretch>
            <a:fillRect/>
          </a:stretch>
        </p:blipFill>
        <p:spPr>
          <a:xfrm>
            <a:off x="8661400" y="3124200"/>
            <a:ext cx="7315201" cy="5541434"/>
          </a:xfrm>
          <a:prstGeom prst="rect">
            <a:avLst/>
          </a:prstGeom>
          <a:ln w="12700">
            <a:miter lim="400000"/>
          </a:ln>
        </p:spPr>
      </p:pic>
      <p:sp>
        <p:nvSpPr>
          <p:cNvPr id="468" name="Shape 468"/>
          <p:cNvSpPr/>
          <p:nvPr/>
        </p:nvSpPr>
        <p:spPr>
          <a:xfrm>
            <a:off x="127000" y="2108200"/>
            <a:ext cx="16002000" cy="800100"/>
          </a:xfrm>
          <a:prstGeom prst="rect">
            <a:avLst/>
          </a:prstGeom>
          <a:solidFill>
            <a:srgbClr val="2AA1C0"/>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4400">
                <a:solidFill>
                  <a:srgbClr val="FFFFFF"/>
                </a:solidFill>
                <a:latin typeface="+mj-lt"/>
                <a:ea typeface="+mj-ea"/>
                <a:cs typeface="+mj-cs"/>
                <a:sym typeface="Gill Sans"/>
              </a:defRPr>
            </a:lvl1pPr>
          </a:lstStyle>
          <a:p>
            <a:pPr lvl="0">
              <a:defRPr sz="1800">
                <a:solidFill>
                  <a:srgbClr val="000000"/>
                </a:solidFill>
              </a:defRPr>
            </a:pPr>
            <a:r>
              <a:rPr sz="4400">
                <a:solidFill>
                  <a:srgbClr val="FFFFFF"/>
                </a:solidFill>
              </a:rPr>
              <a:t>Angle</a:t>
            </a:r>
          </a:p>
        </p:txBody>
      </p:sp>
      <p:sp>
        <p:nvSpPr>
          <p:cNvPr id="469" name="Shape 469"/>
          <p:cNvSpPr/>
          <p:nvPr/>
        </p:nvSpPr>
        <p:spPr>
          <a:xfrm>
            <a:off x="127000" y="63500"/>
            <a:ext cx="16002000" cy="1981200"/>
          </a:xfrm>
          <a:prstGeom prst="rect">
            <a:avLst/>
          </a:prstGeom>
          <a:solidFill>
            <a:srgbClr val="A82D38"/>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6600">
                <a:solidFill>
                  <a:srgbClr val="FFFFFF"/>
                </a:solidFill>
                <a:latin typeface="+mj-lt"/>
                <a:ea typeface="+mj-ea"/>
                <a:cs typeface="+mj-cs"/>
                <a:sym typeface="Gill Sans"/>
              </a:defRPr>
            </a:lvl1pPr>
          </a:lstStyle>
          <a:p>
            <a:pPr lvl="0">
              <a:defRPr sz="1800">
                <a:solidFill>
                  <a:srgbClr val="000000"/>
                </a:solidFill>
              </a:defRPr>
            </a:pPr>
            <a:r>
              <a:rPr sz="6600">
                <a:solidFill>
                  <a:srgbClr val="FFFFFF"/>
                </a:solidFill>
              </a:rPr>
              <a:t>Geometry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Shape 471"/>
          <p:cNvSpPr>
            <a:spLocks noGrp="1"/>
          </p:cNvSpPr>
          <p:nvPr>
            <p:ph type="body" idx="1"/>
          </p:nvPr>
        </p:nvSpPr>
        <p:spPr>
          <a:xfrm>
            <a:off x="749300" y="3517900"/>
            <a:ext cx="13957300" cy="6502400"/>
          </a:xfrm>
          <a:prstGeom prst="rect">
            <a:avLst/>
          </a:prstGeom>
        </p:spPr>
        <p:txBody>
          <a:bodyPr/>
          <a:lstStyle>
            <a:lvl1pPr marL="511386" indent="-457200">
              <a:lnSpc>
                <a:spcPct val="90000"/>
              </a:lnSpc>
              <a:buClr>
                <a:srgbClr val="000000"/>
              </a:buClr>
              <a:buSzTx/>
              <a:buFont typeface="Arial"/>
              <a:buNone/>
              <a:defRPr sz="4400"/>
            </a:lvl1pPr>
          </a:lstStyle>
          <a:p>
            <a:pPr lvl="0">
              <a:defRPr sz="1800">
                <a:uFillTx/>
              </a:defRPr>
            </a:pPr>
            <a:r>
              <a:rPr sz="4400">
                <a:uFill>
                  <a:solidFill/>
                </a:uFill>
              </a:rPr>
              <a:t>…we call it Iraq.</a:t>
            </a:r>
          </a:p>
        </p:txBody>
      </p:sp>
      <p:pic>
        <p:nvPicPr>
          <p:cNvPr id="472" name="image.png"/>
          <p:cNvPicPr/>
          <p:nvPr/>
        </p:nvPicPr>
        <p:blipFill>
          <a:blip r:embed="rId2">
            <a:extLst/>
          </a:blip>
          <a:stretch>
            <a:fillRect/>
          </a:stretch>
        </p:blipFill>
        <p:spPr>
          <a:xfrm>
            <a:off x="4978400" y="3236383"/>
            <a:ext cx="6604000" cy="5602818"/>
          </a:xfrm>
          <a:prstGeom prst="rect">
            <a:avLst/>
          </a:prstGeom>
          <a:ln w="12700">
            <a:miter lim="400000"/>
          </a:ln>
        </p:spPr>
      </p:pic>
      <p:sp>
        <p:nvSpPr>
          <p:cNvPr id="473" name="Shape 473"/>
          <p:cNvSpPr/>
          <p:nvPr/>
        </p:nvSpPr>
        <p:spPr>
          <a:xfrm>
            <a:off x="127000" y="2108200"/>
            <a:ext cx="16002000" cy="800100"/>
          </a:xfrm>
          <a:prstGeom prst="rect">
            <a:avLst/>
          </a:prstGeom>
          <a:solidFill>
            <a:srgbClr val="2AA1C0"/>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4400">
                <a:solidFill>
                  <a:srgbClr val="FFFFFF"/>
                </a:solidFill>
                <a:latin typeface="+mj-lt"/>
                <a:ea typeface="+mj-ea"/>
                <a:cs typeface="+mj-cs"/>
                <a:sym typeface="Gill Sans"/>
              </a:defRPr>
            </a:lvl1pPr>
          </a:lstStyle>
          <a:p>
            <a:pPr lvl="0">
              <a:defRPr sz="1800">
                <a:solidFill>
                  <a:srgbClr val="000000"/>
                </a:solidFill>
              </a:defRPr>
            </a:pPr>
            <a:r>
              <a:rPr sz="4400">
                <a:solidFill>
                  <a:srgbClr val="FFFFFF"/>
                </a:solidFill>
              </a:rPr>
              <a:t>Angle</a:t>
            </a:r>
          </a:p>
        </p:txBody>
      </p:sp>
      <p:sp>
        <p:nvSpPr>
          <p:cNvPr id="474" name="Shape 474"/>
          <p:cNvSpPr/>
          <p:nvPr/>
        </p:nvSpPr>
        <p:spPr>
          <a:xfrm>
            <a:off x="127000" y="63500"/>
            <a:ext cx="16002000" cy="1981200"/>
          </a:xfrm>
          <a:prstGeom prst="rect">
            <a:avLst/>
          </a:prstGeom>
          <a:solidFill>
            <a:srgbClr val="A82D38"/>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6600">
                <a:solidFill>
                  <a:srgbClr val="FFFFFF"/>
                </a:solidFill>
                <a:latin typeface="+mj-lt"/>
                <a:ea typeface="+mj-ea"/>
                <a:cs typeface="+mj-cs"/>
                <a:sym typeface="Gill Sans"/>
              </a:defRPr>
            </a:lvl1pPr>
          </a:lstStyle>
          <a:p>
            <a:pPr lvl="0">
              <a:defRPr sz="1800">
                <a:solidFill>
                  <a:srgbClr val="000000"/>
                </a:solidFill>
              </a:defRPr>
            </a:pPr>
            <a:r>
              <a:rPr sz="6600">
                <a:solidFill>
                  <a:srgbClr val="FFFFFF"/>
                </a:solidFill>
              </a:rPr>
              <a:t>Geometry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Shape 476"/>
          <p:cNvSpPr>
            <a:spLocks noGrp="1"/>
          </p:cNvSpPr>
          <p:nvPr>
            <p:ph type="body" idx="1"/>
          </p:nvPr>
        </p:nvSpPr>
        <p:spPr>
          <a:xfrm>
            <a:off x="177800" y="2971800"/>
            <a:ext cx="5461000" cy="4648200"/>
          </a:xfrm>
          <a:prstGeom prst="rect">
            <a:avLst/>
          </a:prstGeom>
        </p:spPr>
        <p:txBody>
          <a:bodyPr/>
          <a:lstStyle>
            <a:lvl1pPr marL="511386" indent="-457200">
              <a:lnSpc>
                <a:spcPct val="90000"/>
              </a:lnSpc>
              <a:buClr>
                <a:srgbClr val="000000"/>
              </a:buClr>
              <a:buSzTx/>
              <a:buFont typeface="Arial"/>
              <a:buNone/>
              <a:defRPr sz="4400"/>
            </a:lvl1pPr>
          </a:lstStyle>
          <a:p>
            <a:pPr lvl="0">
              <a:defRPr sz="1800">
                <a:uFillTx/>
              </a:defRPr>
            </a:pPr>
            <a:r>
              <a:rPr sz="4400">
                <a:uFill>
                  <a:solidFill/>
                </a:uFill>
              </a:rPr>
              <a:t>The Babylonians were astronomers.</a:t>
            </a:r>
          </a:p>
        </p:txBody>
      </p:sp>
      <p:pic>
        <p:nvPicPr>
          <p:cNvPr id="477" name="image.png"/>
          <p:cNvPicPr/>
          <p:nvPr/>
        </p:nvPicPr>
        <p:blipFill>
          <a:blip r:embed="rId2">
            <a:extLst/>
          </a:blip>
          <a:stretch>
            <a:fillRect/>
          </a:stretch>
        </p:blipFill>
        <p:spPr>
          <a:xfrm>
            <a:off x="6692900" y="3073400"/>
            <a:ext cx="8953501" cy="5482168"/>
          </a:xfrm>
          <a:prstGeom prst="rect">
            <a:avLst/>
          </a:prstGeom>
          <a:ln w="12700">
            <a:miter lim="400000"/>
          </a:ln>
        </p:spPr>
      </p:pic>
      <p:sp>
        <p:nvSpPr>
          <p:cNvPr id="478" name="Shape 478"/>
          <p:cNvSpPr/>
          <p:nvPr/>
        </p:nvSpPr>
        <p:spPr>
          <a:xfrm>
            <a:off x="127000" y="2108200"/>
            <a:ext cx="16002000" cy="800100"/>
          </a:xfrm>
          <a:prstGeom prst="rect">
            <a:avLst/>
          </a:prstGeom>
          <a:solidFill>
            <a:srgbClr val="2AA1C0"/>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4400">
                <a:solidFill>
                  <a:srgbClr val="FFFFFF"/>
                </a:solidFill>
                <a:latin typeface="+mj-lt"/>
                <a:ea typeface="+mj-ea"/>
                <a:cs typeface="+mj-cs"/>
                <a:sym typeface="Gill Sans"/>
              </a:defRPr>
            </a:lvl1pPr>
          </a:lstStyle>
          <a:p>
            <a:pPr lvl="0">
              <a:defRPr sz="1800">
                <a:solidFill>
                  <a:srgbClr val="000000"/>
                </a:solidFill>
              </a:defRPr>
            </a:pPr>
            <a:r>
              <a:rPr sz="4400">
                <a:solidFill>
                  <a:srgbClr val="FFFFFF"/>
                </a:solidFill>
              </a:rPr>
              <a:t>Angle</a:t>
            </a:r>
          </a:p>
        </p:txBody>
      </p:sp>
      <p:sp>
        <p:nvSpPr>
          <p:cNvPr id="479" name="Shape 479"/>
          <p:cNvSpPr/>
          <p:nvPr/>
        </p:nvSpPr>
        <p:spPr>
          <a:xfrm>
            <a:off x="127000" y="63500"/>
            <a:ext cx="16002000" cy="1981200"/>
          </a:xfrm>
          <a:prstGeom prst="rect">
            <a:avLst/>
          </a:prstGeom>
          <a:solidFill>
            <a:srgbClr val="A82D38"/>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6600">
                <a:solidFill>
                  <a:srgbClr val="FFFFFF"/>
                </a:solidFill>
                <a:latin typeface="+mj-lt"/>
                <a:ea typeface="+mj-ea"/>
                <a:cs typeface="+mj-cs"/>
                <a:sym typeface="Gill Sans"/>
              </a:defRPr>
            </a:lvl1pPr>
          </a:lstStyle>
          <a:p>
            <a:pPr lvl="0">
              <a:defRPr sz="1800">
                <a:solidFill>
                  <a:srgbClr val="000000"/>
                </a:solidFill>
              </a:defRPr>
            </a:pPr>
            <a:r>
              <a:rPr sz="6600">
                <a:solidFill>
                  <a:srgbClr val="FFFFFF"/>
                </a:solidFill>
              </a:rPr>
              <a:t>Geometry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 name="Shape 481"/>
          <p:cNvSpPr>
            <a:spLocks noGrp="1"/>
          </p:cNvSpPr>
          <p:nvPr>
            <p:ph type="body" idx="1"/>
          </p:nvPr>
        </p:nvSpPr>
        <p:spPr>
          <a:xfrm>
            <a:off x="444500" y="3238500"/>
            <a:ext cx="4394200" cy="6616700"/>
          </a:xfrm>
          <a:prstGeom prst="rect">
            <a:avLst/>
          </a:prstGeom>
        </p:spPr>
        <p:txBody>
          <a:bodyPr/>
          <a:lstStyle>
            <a:lvl1pPr marL="511386" indent="-457200">
              <a:lnSpc>
                <a:spcPct val="90000"/>
              </a:lnSpc>
              <a:buClr>
                <a:srgbClr val="000000"/>
              </a:buClr>
              <a:buSzTx/>
              <a:buFont typeface="Arial"/>
              <a:buNone/>
              <a:defRPr sz="4400"/>
            </a:lvl1pPr>
          </a:lstStyle>
          <a:p>
            <a:pPr lvl="0">
              <a:defRPr sz="1800">
                <a:uFillTx/>
              </a:defRPr>
            </a:pPr>
            <a:r>
              <a:rPr sz="4400">
                <a:uFill>
                  <a:solidFill/>
                </a:uFill>
              </a:rPr>
              <a:t>They wanted to know where each star would be tomorrow.</a:t>
            </a:r>
          </a:p>
        </p:txBody>
      </p:sp>
      <p:pic>
        <p:nvPicPr>
          <p:cNvPr id="482" name="image.png"/>
          <p:cNvPicPr/>
          <p:nvPr/>
        </p:nvPicPr>
        <p:blipFill>
          <a:blip r:embed="rId2">
            <a:extLst/>
          </a:blip>
          <a:stretch>
            <a:fillRect/>
          </a:stretch>
        </p:blipFill>
        <p:spPr>
          <a:xfrm>
            <a:off x="5181600" y="3048000"/>
            <a:ext cx="5956300" cy="5947834"/>
          </a:xfrm>
          <a:prstGeom prst="rect">
            <a:avLst/>
          </a:prstGeom>
          <a:ln w="12700">
            <a:miter lim="400000"/>
          </a:ln>
        </p:spPr>
      </p:pic>
      <p:sp>
        <p:nvSpPr>
          <p:cNvPr id="483" name="Shape 483"/>
          <p:cNvSpPr/>
          <p:nvPr/>
        </p:nvSpPr>
        <p:spPr>
          <a:xfrm>
            <a:off x="127000" y="2108200"/>
            <a:ext cx="16002000" cy="800100"/>
          </a:xfrm>
          <a:prstGeom prst="rect">
            <a:avLst/>
          </a:prstGeom>
          <a:solidFill>
            <a:srgbClr val="2AA1C0"/>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4400">
                <a:solidFill>
                  <a:srgbClr val="FFFFFF"/>
                </a:solidFill>
                <a:latin typeface="+mj-lt"/>
                <a:ea typeface="+mj-ea"/>
                <a:cs typeface="+mj-cs"/>
                <a:sym typeface="Gill Sans"/>
              </a:defRPr>
            </a:lvl1pPr>
          </a:lstStyle>
          <a:p>
            <a:pPr lvl="0">
              <a:defRPr sz="1800">
                <a:solidFill>
                  <a:srgbClr val="000000"/>
                </a:solidFill>
              </a:defRPr>
            </a:pPr>
            <a:r>
              <a:rPr sz="4400">
                <a:solidFill>
                  <a:srgbClr val="FFFFFF"/>
                </a:solidFill>
              </a:rPr>
              <a:t>Angle</a:t>
            </a:r>
          </a:p>
        </p:txBody>
      </p:sp>
      <p:sp>
        <p:nvSpPr>
          <p:cNvPr id="484" name="Shape 484"/>
          <p:cNvSpPr/>
          <p:nvPr/>
        </p:nvSpPr>
        <p:spPr>
          <a:xfrm>
            <a:off x="127000" y="63500"/>
            <a:ext cx="16002000" cy="1981200"/>
          </a:xfrm>
          <a:prstGeom prst="rect">
            <a:avLst/>
          </a:prstGeom>
          <a:solidFill>
            <a:srgbClr val="A82D38"/>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6600">
                <a:solidFill>
                  <a:srgbClr val="FFFFFF"/>
                </a:solidFill>
                <a:latin typeface="+mj-lt"/>
                <a:ea typeface="+mj-ea"/>
                <a:cs typeface="+mj-cs"/>
                <a:sym typeface="Gill Sans"/>
              </a:defRPr>
            </a:lvl1pPr>
          </a:lstStyle>
          <a:p>
            <a:pPr lvl="0">
              <a:defRPr sz="1800">
                <a:solidFill>
                  <a:srgbClr val="000000"/>
                </a:solidFill>
              </a:defRPr>
            </a:pPr>
            <a:r>
              <a:rPr sz="6600">
                <a:solidFill>
                  <a:srgbClr val="FFFFFF"/>
                </a:solidFill>
              </a:rPr>
              <a:t>Geometry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Shape 486"/>
          <p:cNvSpPr>
            <a:spLocks noGrp="1"/>
          </p:cNvSpPr>
          <p:nvPr>
            <p:ph type="body" idx="1"/>
          </p:nvPr>
        </p:nvSpPr>
        <p:spPr>
          <a:xfrm>
            <a:off x="88900" y="3098800"/>
            <a:ext cx="16002000" cy="5270500"/>
          </a:xfrm>
          <a:prstGeom prst="rect">
            <a:avLst/>
          </a:prstGeom>
        </p:spPr>
        <p:txBody>
          <a:bodyPr/>
          <a:lstStyle/>
          <a:p>
            <a:pPr marL="511386" lvl="0" indent="-457200">
              <a:lnSpc>
                <a:spcPct val="90000"/>
              </a:lnSpc>
              <a:buClr>
                <a:srgbClr val="000000"/>
              </a:buClr>
              <a:buSzTx/>
              <a:buFont typeface="Arial"/>
              <a:buNone/>
              <a:defRPr sz="1800">
                <a:uFillTx/>
              </a:defRPr>
            </a:pPr>
            <a:r>
              <a:rPr sz="4400">
                <a:uFill>
                  <a:solidFill/>
                </a:uFill>
              </a:rPr>
              <a:t>They knew the year was about 365 days long. </a:t>
            </a:r>
          </a:p>
          <a:p>
            <a:pPr marL="511386" lvl="0" indent="-457200">
              <a:lnSpc>
                <a:spcPct val="90000"/>
              </a:lnSpc>
              <a:buClr>
                <a:srgbClr val="000000"/>
              </a:buClr>
              <a:buSzTx/>
              <a:buFont typeface="Arial"/>
              <a:buNone/>
              <a:defRPr sz="1800">
                <a:uFillTx/>
              </a:defRPr>
            </a:pPr>
            <a:r>
              <a:rPr sz="4400">
                <a:uFill>
                  <a:solidFill/>
                </a:uFill>
              </a:rPr>
              <a:t>If you wanted to calculate the length of the year, how would you go about it?</a:t>
            </a:r>
          </a:p>
          <a:p>
            <a:pPr marL="511386" lvl="0" indent="-457200">
              <a:lnSpc>
                <a:spcPct val="90000"/>
              </a:lnSpc>
              <a:buClr>
                <a:srgbClr val="000000"/>
              </a:buClr>
              <a:buSzTx/>
              <a:buFont typeface="Arial"/>
              <a:buNone/>
              <a:defRPr sz="1800">
                <a:uFillTx/>
              </a:defRPr>
            </a:pPr>
            <a:r>
              <a:rPr sz="4400">
                <a:uFill>
                  <a:solidFill/>
                </a:uFill>
              </a:rPr>
              <a:t> </a:t>
            </a:r>
          </a:p>
        </p:txBody>
      </p:sp>
      <p:pic>
        <p:nvPicPr>
          <p:cNvPr id="487" name="image.png"/>
          <p:cNvPicPr/>
          <p:nvPr/>
        </p:nvPicPr>
        <p:blipFill>
          <a:blip r:embed="rId2">
            <a:extLst/>
          </a:blip>
          <a:stretch>
            <a:fillRect/>
          </a:stretch>
        </p:blipFill>
        <p:spPr>
          <a:xfrm>
            <a:off x="3873500" y="4622800"/>
            <a:ext cx="2840567" cy="4254500"/>
          </a:xfrm>
          <a:prstGeom prst="rect">
            <a:avLst/>
          </a:prstGeom>
          <a:ln w="12700">
            <a:miter lim="400000"/>
          </a:ln>
        </p:spPr>
      </p:pic>
      <p:pic>
        <p:nvPicPr>
          <p:cNvPr id="488" name="image.png"/>
          <p:cNvPicPr/>
          <p:nvPr/>
        </p:nvPicPr>
        <p:blipFill>
          <a:blip r:embed="rId3">
            <a:extLst/>
          </a:blip>
          <a:stretch>
            <a:fillRect/>
          </a:stretch>
        </p:blipFill>
        <p:spPr>
          <a:xfrm>
            <a:off x="10754783" y="4673600"/>
            <a:ext cx="3139018" cy="4165601"/>
          </a:xfrm>
          <a:prstGeom prst="rect">
            <a:avLst/>
          </a:prstGeom>
          <a:ln w="12700">
            <a:miter lim="400000"/>
          </a:ln>
        </p:spPr>
      </p:pic>
      <p:sp>
        <p:nvSpPr>
          <p:cNvPr id="489" name="Shape 489"/>
          <p:cNvSpPr/>
          <p:nvPr/>
        </p:nvSpPr>
        <p:spPr>
          <a:xfrm>
            <a:off x="7239000" y="5359400"/>
            <a:ext cx="2984500" cy="14986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54186" marR="54186" defTabSz="1219200">
              <a:defRPr sz="3200">
                <a:uFill>
                  <a:solidFill/>
                </a:uFill>
                <a:latin typeface="+mn-lt"/>
                <a:ea typeface="+mn-ea"/>
                <a:cs typeface="+mn-cs"/>
                <a:sym typeface="Arial"/>
              </a:defRPr>
            </a:lvl1pPr>
          </a:lstStyle>
          <a:p>
            <a:pPr lvl="0">
              <a:defRPr sz="1800">
                <a:uFillTx/>
              </a:defRPr>
            </a:pPr>
            <a:r>
              <a:rPr sz="3200">
                <a:uFill>
                  <a:solidFill/>
                </a:uFill>
              </a:rPr>
              <a:t>How long would it take you?</a:t>
            </a:r>
          </a:p>
        </p:txBody>
      </p:sp>
      <p:sp>
        <p:nvSpPr>
          <p:cNvPr id="490" name="Shape 490"/>
          <p:cNvSpPr/>
          <p:nvPr/>
        </p:nvSpPr>
        <p:spPr>
          <a:xfrm>
            <a:off x="127000" y="2108200"/>
            <a:ext cx="16002000" cy="800100"/>
          </a:xfrm>
          <a:prstGeom prst="rect">
            <a:avLst/>
          </a:prstGeom>
          <a:solidFill>
            <a:srgbClr val="2AA1C0"/>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4400">
                <a:solidFill>
                  <a:srgbClr val="FFFFFF"/>
                </a:solidFill>
                <a:latin typeface="+mj-lt"/>
                <a:ea typeface="+mj-ea"/>
                <a:cs typeface="+mj-cs"/>
                <a:sym typeface="Gill Sans"/>
              </a:defRPr>
            </a:lvl1pPr>
          </a:lstStyle>
          <a:p>
            <a:pPr lvl="0">
              <a:defRPr sz="1800">
                <a:solidFill>
                  <a:srgbClr val="000000"/>
                </a:solidFill>
              </a:defRPr>
            </a:pPr>
            <a:r>
              <a:rPr sz="4400">
                <a:solidFill>
                  <a:srgbClr val="FFFFFF"/>
                </a:solidFill>
              </a:rPr>
              <a:t>Angle</a:t>
            </a:r>
          </a:p>
        </p:txBody>
      </p:sp>
      <p:sp>
        <p:nvSpPr>
          <p:cNvPr id="491" name="Shape 491"/>
          <p:cNvSpPr/>
          <p:nvPr/>
        </p:nvSpPr>
        <p:spPr>
          <a:xfrm>
            <a:off x="127000" y="63500"/>
            <a:ext cx="16002000" cy="1981200"/>
          </a:xfrm>
          <a:prstGeom prst="rect">
            <a:avLst/>
          </a:prstGeom>
          <a:solidFill>
            <a:srgbClr val="A82D38"/>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6600">
                <a:solidFill>
                  <a:srgbClr val="FFFFFF"/>
                </a:solidFill>
                <a:latin typeface="+mj-lt"/>
                <a:ea typeface="+mj-ea"/>
                <a:cs typeface="+mj-cs"/>
                <a:sym typeface="Gill Sans"/>
              </a:defRPr>
            </a:lvl1pPr>
          </a:lstStyle>
          <a:p>
            <a:pPr lvl="0">
              <a:defRPr sz="1800">
                <a:solidFill>
                  <a:srgbClr val="000000"/>
                </a:solidFill>
              </a:defRPr>
            </a:pPr>
            <a:r>
              <a:rPr sz="6600">
                <a:solidFill>
                  <a:srgbClr val="FFFFFF"/>
                </a:solidFill>
              </a:rPr>
              <a:t>Geometry</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p:tmAbs val="0"/>
                                  </p:iterate>
                                  <p:childTnLst>
                                    <p:set>
                                      <p:cBhvr>
                                        <p:cTn id="6" fill="hold"/>
                                        <p:tgtEl>
                                          <p:spTgt spid="489"/>
                                        </p:tgtEl>
                                        <p:attrNameLst>
                                          <p:attrName>style.visibility</p:attrName>
                                        </p:attrNameLst>
                                      </p:cBhvr>
                                      <p:to>
                                        <p:strVal val="visible"/>
                                      </p:to>
                                    </p:set>
                                    <p:animEffect transition="in" filter="dissolve">
                                      <p:cBhvr>
                                        <p:cTn id="7" dur="500"/>
                                        <p:tgtEl>
                                          <p:spTgt spid="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 grpId="1" animBg="1" advAuto="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3" name="image.pdf"/>
          <p:cNvPicPr/>
          <p:nvPr/>
        </p:nvPicPr>
        <p:blipFill>
          <a:blip r:embed="rId2">
            <a:extLst/>
          </a:blip>
          <a:stretch>
            <a:fillRect/>
          </a:stretch>
        </p:blipFill>
        <p:spPr>
          <a:xfrm>
            <a:off x="3458633" y="4673600"/>
            <a:ext cx="275168" cy="800101"/>
          </a:xfrm>
          <a:prstGeom prst="rect">
            <a:avLst/>
          </a:prstGeom>
          <a:ln w="12700">
            <a:miter lim="400000"/>
          </a:ln>
        </p:spPr>
      </p:pic>
      <p:sp>
        <p:nvSpPr>
          <p:cNvPr id="494" name="Shape 494"/>
          <p:cNvSpPr/>
          <p:nvPr/>
        </p:nvSpPr>
        <p:spPr>
          <a:xfrm>
            <a:off x="127000" y="2108200"/>
            <a:ext cx="16002000" cy="800100"/>
          </a:xfrm>
          <a:prstGeom prst="rect">
            <a:avLst/>
          </a:prstGeom>
          <a:solidFill>
            <a:srgbClr val="2AA1C0"/>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4400">
                <a:solidFill>
                  <a:srgbClr val="FFFFFF"/>
                </a:solidFill>
                <a:latin typeface="+mj-lt"/>
                <a:ea typeface="+mj-ea"/>
                <a:cs typeface="+mj-cs"/>
                <a:sym typeface="Gill Sans"/>
              </a:defRPr>
            </a:lvl1pPr>
          </a:lstStyle>
          <a:p>
            <a:pPr lvl="0">
              <a:defRPr sz="1800">
                <a:solidFill>
                  <a:srgbClr val="000000"/>
                </a:solidFill>
              </a:defRPr>
            </a:pPr>
            <a:r>
              <a:rPr sz="4400">
                <a:solidFill>
                  <a:srgbClr val="FFFFFF"/>
                </a:solidFill>
              </a:rPr>
              <a:t>Angle</a:t>
            </a:r>
          </a:p>
        </p:txBody>
      </p:sp>
      <p:sp>
        <p:nvSpPr>
          <p:cNvPr id="495" name="Shape 495"/>
          <p:cNvSpPr/>
          <p:nvPr/>
        </p:nvSpPr>
        <p:spPr>
          <a:xfrm>
            <a:off x="127000" y="63500"/>
            <a:ext cx="16002000" cy="1981200"/>
          </a:xfrm>
          <a:prstGeom prst="rect">
            <a:avLst/>
          </a:prstGeom>
          <a:solidFill>
            <a:srgbClr val="A82D38"/>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6600">
                <a:solidFill>
                  <a:srgbClr val="FFFFFF"/>
                </a:solidFill>
                <a:latin typeface="+mj-lt"/>
                <a:ea typeface="+mj-ea"/>
                <a:cs typeface="+mj-cs"/>
                <a:sym typeface="Gill Sans"/>
              </a:defRPr>
            </a:lvl1pPr>
          </a:lstStyle>
          <a:p>
            <a:pPr lvl="0">
              <a:defRPr sz="1800">
                <a:solidFill>
                  <a:srgbClr val="000000"/>
                </a:solidFill>
              </a:defRPr>
            </a:pPr>
            <a:r>
              <a:rPr sz="6600">
                <a:solidFill>
                  <a:srgbClr val="FFFFFF"/>
                </a:solidFill>
              </a:rPr>
              <a:t>Geometry</a:t>
            </a:r>
          </a:p>
        </p:txBody>
      </p:sp>
      <p:sp>
        <p:nvSpPr>
          <p:cNvPr id="496" name="Shape 496"/>
          <p:cNvSpPr>
            <a:spLocks noGrp="1"/>
          </p:cNvSpPr>
          <p:nvPr>
            <p:ph type="body" idx="1"/>
          </p:nvPr>
        </p:nvSpPr>
        <p:spPr>
          <a:xfrm>
            <a:off x="190500" y="2971800"/>
            <a:ext cx="15862300" cy="5524500"/>
          </a:xfrm>
          <a:prstGeom prst="rect">
            <a:avLst/>
          </a:prstGeom>
        </p:spPr>
        <p:txBody>
          <a:bodyPr/>
          <a:lstStyle/>
          <a:p>
            <a:pPr marL="511386" lvl="0" indent="-457200">
              <a:spcBef>
                <a:spcPts val="0"/>
              </a:spcBef>
              <a:buClr>
                <a:srgbClr val="000000"/>
              </a:buClr>
              <a:buSzTx/>
              <a:buFont typeface="Arial"/>
              <a:buNone/>
              <a:defRPr sz="1800">
                <a:uFillTx/>
              </a:defRPr>
            </a:pPr>
            <a:r>
              <a:rPr sz="4400">
                <a:uFill>
                  <a:solidFill/>
                </a:uFill>
              </a:rPr>
              <a:t>The Babylonians did not use Hindu-Arabic notation and could not deal with fractions which were not of the form    .</a:t>
            </a:r>
          </a:p>
          <a:p>
            <a:pPr marL="511386" lvl="0" indent="-457200">
              <a:spcBef>
                <a:spcPts val="0"/>
              </a:spcBef>
              <a:buClr>
                <a:srgbClr val="000000"/>
              </a:buClr>
              <a:buSzTx/>
              <a:buFont typeface="Arial"/>
              <a:buNone/>
              <a:defRPr sz="1800">
                <a:uFillTx/>
              </a:defRPr>
            </a:pPr>
            <a:endParaRPr sz="4400">
              <a:uFill>
                <a:solidFill/>
              </a:uFill>
            </a:endParaRPr>
          </a:p>
          <a:p>
            <a:pPr marL="511386" lvl="0" indent="-457200">
              <a:spcBef>
                <a:spcPts val="0"/>
              </a:spcBef>
              <a:buClr>
                <a:srgbClr val="000000"/>
              </a:buClr>
              <a:buSzTx/>
              <a:buFont typeface="Arial"/>
              <a:buNone/>
              <a:defRPr sz="1800">
                <a:uFillTx/>
              </a:defRPr>
            </a:pPr>
            <a:r>
              <a:rPr sz="4400">
                <a:uFill>
                  <a:solidFill/>
                </a:uFill>
              </a:rPr>
              <a:t>Try to write      in roman numerals to get an idea of the problem.</a:t>
            </a:r>
          </a:p>
        </p:txBody>
      </p:sp>
      <p:pic>
        <p:nvPicPr>
          <p:cNvPr id="497" name="image.pdf"/>
          <p:cNvPicPr/>
          <p:nvPr/>
        </p:nvPicPr>
        <p:blipFill>
          <a:blip r:embed="rId3">
            <a:extLst/>
          </a:blip>
          <a:stretch>
            <a:fillRect/>
          </a:stretch>
        </p:blipFill>
        <p:spPr>
          <a:xfrm>
            <a:off x="12924366" y="3632200"/>
            <a:ext cx="444501" cy="800101"/>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Shape 499"/>
          <p:cNvSpPr>
            <a:spLocks noGrp="1"/>
          </p:cNvSpPr>
          <p:nvPr>
            <p:ph type="body" idx="1"/>
          </p:nvPr>
        </p:nvSpPr>
        <p:spPr>
          <a:xfrm>
            <a:off x="139700" y="2971800"/>
            <a:ext cx="16002000" cy="5676900"/>
          </a:xfrm>
          <a:prstGeom prst="rect">
            <a:avLst/>
          </a:prstGeom>
        </p:spPr>
        <p:txBody>
          <a:bodyPr/>
          <a:lstStyle/>
          <a:p>
            <a:pPr marL="511386" lvl="0" indent="-457200">
              <a:spcBef>
                <a:spcPts val="0"/>
              </a:spcBef>
              <a:buClr>
                <a:srgbClr val="000000"/>
              </a:buClr>
              <a:buSzTx/>
              <a:buFont typeface="Arial"/>
              <a:buNone/>
              <a:defRPr sz="1800">
                <a:uFillTx/>
              </a:defRPr>
            </a:pPr>
            <a:r>
              <a:rPr sz="4400">
                <a:uFill>
                  <a:solidFill/>
                </a:uFill>
              </a:rPr>
              <a:t>365 = 5 × 73 </a:t>
            </a:r>
          </a:p>
          <a:p>
            <a:pPr marL="511386" lvl="0" indent="-457200">
              <a:spcBef>
                <a:spcPts val="0"/>
              </a:spcBef>
              <a:buClr>
                <a:srgbClr val="000000"/>
              </a:buClr>
              <a:buSzTx/>
              <a:buFont typeface="Arial"/>
              <a:buNone/>
              <a:defRPr sz="1800">
                <a:uFillTx/>
              </a:defRPr>
            </a:pPr>
            <a:endParaRPr sz="4400">
              <a:uFill>
                <a:solidFill/>
              </a:uFill>
            </a:endParaRPr>
          </a:p>
          <a:p>
            <a:pPr marL="511386" lvl="0" indent="-457200">
              <a:spcBef>
                <a:spcPts val="0"/>
              </a:spcBef>
              <a:buClr>
                <a:srgbClr val="000000"/>
              </a:buClr>
              <a:buSzTx/>
              <a:buFont typeface="Arial"/>
              <a:buNone/>
              <a:defRPr sz="1800">
                <a:uFillTx/>
              </a:defRPr>
            </a:pPr>
            <a:r>
              <a:rPr sz="4400">
                <a:uFill>
                  <a:solidFill/>
                </a:uFill>
              </a:rPr>
              <a:t>So the factors of 365 are 1, 5, 73, and 365.</a:t>
            </a:r>
          </a:p>
          <a:p>
            <a:pPr marL="511386" lvl="0" indent="-457200">
              <a:spcBef>
                <a:spcPts val="0"/>
              </a:spcBef>
              <a:buClr>
                <a:srgbClr val="000000"/>
              </a:buClr>
              <a:buSzTx/>
              <a:buFont typeface="Arial"/>
              <a:buNone/>
              <a:defRPr sz="1800">
                <a:uFillTx/>
              </a:defRPr>
            </a:pPr>
            <a:endParaRPr sz="4400">
              <a:uFill>
                <a:solidFill/>
              </a:uFill>
            </a:endParaRPr>
          </a:p>
          <a:p>
            <a:pPr marL="511386" lvl="0" indent="-457200">
              <a:spcBef>
                <a:spcPts val="0"/>
              </a:spcBef>
              <a:buClr>
                <a:srgbClr val="000000"/>
              </a:buClr>
              <a:buSzTx/>
              <a:buFont typeface="Arial"/>
              <a:buNone/>
              <a:defRPr sz="1800">
                <a:uFillTx/>
              </a:defRPr>
            </a:pPr>
            <a:r>
              <a:rPr sz="4400">
                <a:uFill>
                  <a:solidFill/>
                </a:uFill>
              </a:rPr>
              <a:t>If you want to divide your cake into slices which are a whole number of degrees you don’t have a lot of choice!</a:t>
            </a:r>
          </a:p>
        </p:txBody>
      </p:sp>
      <p:sp>
        <p:nvSpPr>
          <p:cNvPr id="500" name="Shape 500"/>
          <p:cNvSpPr/>
          <p:nvPr/>
        </p:nvSpPr>
        <p:spPr>
          <a:xfrm>
            <a:off x="127000" y="2108200"/>
            <a:ext cx="16002000" cy="800100"/>
          </a:xfrm>
          <a:prstGeom prst="rect">
            <a:avLst/>
          </a:prstGeom>
          <a:solidFill>
            <a:srgbClr val="2AA1C0"/>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4400">
                <a:solidFill>
                  <a:srgbClr val="FFFFFF"/>
                </a:solidFill>
                <a:latin typeface="+mj-lt"/>
                <a:ea typeface="+mj-ea"/>
                <a:cs typeface="+mj-cs"/>
                <a:sym typeface="Gill Sans"/>
              </a:defRPr>
            </a:lvl1pPr>
          </a:lstStyle>
          <a:p>
            <a:pPr lvl="0">
              <a:defRPr sz="1800">
                <a:solidFill>
                  <a:srgbClr val="000000"/>
                </a:solidFill>
              </a:defRPr>
            </a:pPr>
            <a:r>
              <a:rPr sz="4400">
                <a:solidFill>
                  <a:srgbClr val="FFFFFF"/>
                </a:solidFill>
              </a:rPr>
              <a:t>Angle</a:t>
            </a:r>
          </a:p>
        </p:txBody>
      </p:sp>
      <p:sp>
        <p:nvSpPr>
          <p:cNvPr id="501" name="Shape 501"/>
          <p:cNvSpPr/>
          <p:nvPr/>
        </p:nvSpPr>
        <p:spPr>
          <a:xfrm>
            <a:off x="127000" y="63500"/>
            <a:ext cx="16002000" cy="1981200"/>
          </a:xfrm>
          <a:prstGeom prst="rect">
            <a:avLst/>
          </a:prstGeom>
          <a:solidFill>
            <a:srgbClr val="A82D38"/>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6600">
                <a:solidFill>
                  <a:srgbClr val="FFFFFF"/>
                </a:solidFill>
                <a:latin typeface="+mj-lt"/>
                <a:ea typeface="+mj-ea"/>
                <a:cs typeface="+mj-cs"/>
                <a:sym typeface="Gill Sans"/>
              </a:defRPr>
            </a:lvl1pPr>
          </a:lstStyle>
          <a:p>
            <a:pPr lvl="0">
              <a:defRPr sz="1800">
                <a:solidFill>
                  <a:srgbClr val="000000"/>
                </a:solidFill>
              </a:defRPr>
            </a:pPr>
            <a:r>
              <a:rPr sz="6600">
                <a:solidFill>
                  <a:srgbClr val="FFFFFF"/>
                </a:solidFill>
              </a:rPr>
              <a:t>Geometry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 name="Shape 503"/>
          <p:cNvSpPr>
            <a:spLocks noGrp="1"/>
          </p:cNvSpPr>
          <p:nvPr>
            <p:ph type="body" idx="1"/>
          </p:nvPr>
        </p:nvSpPr>
        <p:spPr>
          <a:xfrm>
            <a:off x="215900" y="2971800"/>
            <a:ext cx="15811500" cy="6108700"/>
          </a:xfrm>
          <a:prstGeom prst="rect">
            <a:avLst/>
          </a:prstGeom>
        </p:spPr>
        <p:txBody>
          <a:bodyPr/>
          <a:lstStyle/>
          <a:p>
            <a:pPr marL="511386" lvl="0" indent="-457200">
              <a:spcBef>
                <a:spcPts val="0"/>
              </a:spcBef>
              <a:buClr>
                <a:srgbClr val="000000"/>
              </a:buClr>
              <a:buSzTx/>
              <a:buFont typeface="Arial"/>
              <a:buNone/>
              <a:defRPr sz="1800">
                <a:uFillTx/>
              </a:defRPr>
            </a:pPr>
            <a:r>
              <a:rPr sz="4400">
                <a:uFill>
                  <a:solidFill/>
                </a:uFill>
              </a:rPr>
              <a:t>A simplifying compromise… </a:t>
            </a:r>
          </a:p>
          <a:p>
            <a:pPr marL="511386" lvl="0" indent="-457200" algn="ctr">
              <a:spcBef>
                <a:spcPts val="0"/>
              </a:spcBef>
              <a:buClr>
                <a:srgbClr val="000000"/>
              </a:buClr>
              <a:buSzTx/>
              <a:buFont typeface="Arial"/>
              <a:buNone/>
              <a:defRPr sz="1800">
                <a:uFillTx/>
              </a:defRPr>
            </a:pPr>
            <a:r>
              <a:rPr sz="4400">
                <a:uFill>
                  <a:solidFill/>
                </a:uFill>
              </a:rPr>
              <a:t>360 = 2 × 2 × 2 × 3 × 3 × 5 </a:t>
            </a:r>
          </a:p>
          <a:p>
            <a:pPr marL="511386" lvl="0" indent="-457200">
              <a:spcBef>
                <a:spcPts val="0"/>
              </a:spcBef>
              <a:buClr>
                <a:srgbClr val="000000"/>
              </a:buClr>
              <a:buSzTx/>
              <a:buFont typeface="Arial"/>
              <a:buNone/>
              <a:defRPr sz="1800">
                <a:uFillTx/>
              </a:defRPr>
            </a:pPr>
            <a:endParaRPr sz="4400">
              <a:uFill>
                <a:solidFill/>
              </a:uFill>
            </a:endParaRPr>
          </a:p>
          <a:p>
            <a:pPr marL="511386" lvl="0" indent="-457200">
              <a:spcBef>
                <a:spcPts val="0"/>
              </a:spcBef>
              <a:buClr>
                <a:srgbClr val="000000"/>
              </a:buClr>
              <a:buSzTx/>
              <a:buFont typeface="Arial"/>
              <a:buNone/>
              <a:defRPr sz="1800">
                <a:uFillTx/>
              </a:defRPr>
            </a:pPr>
            <a:r>
              <a:rPr sz="4400">
                <a:uFill>
                  <a:solidFill/>
                </a:uFill>
              </a:rPr>
              <a:t>So the factors of 360 are</a:t>
            </a:r>
          </a:p>
          <a:p>
            <a:pPr marL="511386" lvl="0" indent="-457200">
              <a:spcBef>
                <a:spcPts val="0"/>
              </a:spcBef>
              <a:buClr>
                <a:srgbClr val="000000"/>
              </a:buClr>
              <a:buSzTx/>
              <a:buFont typeface="Arial"/>
              <a:buNone/>
              <a:defRPr sz="1800">
                <a:uFillTx/>
              </a:defRPr>
            </a:pPr>
            <a:r>
              <a:rPr sz="4400">
                <a:uFill>
                  <a:solidFill/>
                </a:uFill>
              </a:rPr>
              <a:t>1, 2, 3, 4, 5, 6, 8, 9, 10, 12, 15, 18, 10, 24, 30, 36, 40, 45, 60, 72, 90, 120, 180 and 360.</a:t>
            </a:r>
          </a:p>
          <a:p>
            <a:pPr marL="511386" lvl="0" indent="-457200">
              <a:spcBef>
                <a:spcPts val="0"/>
              </a:spcBef>
              <a:buClr>
                <a:srgbClr val="000000"/>
              </a:buClr>
              <a:buSzTx/>
              <a:buFont typeface="Arial"/>
              <a:buNone/>
              <a:defRPr sz="1800">
                <a:uFillTx/>
              </a:defRPr>
            </a:pPr>
            <a:endParaRPr sz="4400">
              <a:uFill>
                <a:solidFill/>
              </a:uFill>
            </a:endParaRPr>
          </a:p>
          <a:p>
            <a:pPr marL="511386" lvl="0" indent="-457200">
              <a:spcBef>
                <a:spcPts val="0"/>
              </a:spcBef>
              <a:buClr>
                <a:srgbClr val="000000"/>
              </a:buClr>
              <a:buSzTx/>
              <a:buFont typeface="Arial"/>
              <a:buNone/>
              <a:defRPr sz="1800">
                <a:uFillTx/>
              </a:defRPr>
            </a:pPr>
            <a:r>
              <a:rPr sz="4400">
                <a:uFill>
                  <a:solidFill/>
                </a:uFill>
              </a:rPr>
              <a:t>They were willing to be out by 5 days in 365 in order to use a number which had lots of factors.</a:t>
            </a:r>
          </a:p>
        </p:txBody>
      </p:sp>
      <p:sp>
        <p:nvSpPr>
          <p:cNvPr id="504" name="Shape 504"/>
          <p:cNvSpPr/>
          <p:nvPr/>
        </p:nvSpPr>
        <p:spPr>
          <a:xfrm>
            <a:off x="127000" y="2108200"/>
            <a:ext cx="16002000" cy="800100"/>
          </a:xfrm>
          <a:prstGeom prst="rect">
            <a:avLst/>
          </a:prstGeom>
          <a:solidFill>
            <a:srgbClr val="2AA1C0"/>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4400">
                <a:solidFill>
                  <a:srgbClr val="FFFFFF"/>
                </a:solidFill>
                <a:latin typeface="+mj-lt"/>
                <a:ea typeface="+mj-ea"/>
                <a:cs typeface="+mj-cs"/>
                <a:sym typeface="Gill Sans"/>
              </a:defRPr>
            </a:lvl1pPr>
          </a:lstStyle>
          <a:p>
            <a:pPr lvl="0">
              <a:defRPr sz="1800">
                <a:solidFill>
                  <a:srgbClr val="000000"/>
                </a:solidFill>
              </a:defRPr>
            </a:pPr>
            <a:r>
              <a:rPr sz="4400">
                <a:solidFill>
                  <a:srgbClr val="FFFFFF"/>
                </a:solidFill>
              </a:rPr>
              <a:t>Angle</a:t>
            </a:r>
          </a:p>
        </p:txBody>
      </p:sp>
      <p:sp>
        <p:nvSpPr>
          <p:cNvPr id="505" name="Shape 505"/>
          <p:cNvSpPr/>
          <p:nvPr/>
        </p:nvSpPr>
        <p:spPr>
          <a:xfrm>
            <a:off x="127000" y="63500"/>
            <a:ext cx="16002000" cy="1981200"/>
          </a:xfrm>
          <a:prstGeom prst="rect">
            <a:avLst/>
          </a:prstGeom>
          <a:solidFill>
            <a:srgbClr val="A82D38"/>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6600">
                <a:solidFill>
                  <a:srgbClr val="FFFFFF"/>
                </a:solidFill>
                <a:latin typeface="+mj-lt"/>
                <a:ea typeface="+mj-ea"/>
                <a:cs typeface="+mj-cs"/>
                <a:sym typeface="Gill Sans"/>
              </a:defRPr>
            </a:lvl1pPr>
          </a:lstStyle>
          <a:p>
            <a:pPr lvl="0">
              <a:defRPr sz="1800">
                <a:solidFill>
                  <a:srgbClr val="000000"/>
                </a:solidFill>
              </a:defRPr>
            </a:pPr>
            <a:r>
              <a:rPr sz="6600">
                <a:solidFill>
                  <a:srgbClr val="FFFFFF"/>
                </a:solidFill>
              </a:rPr>
              <a:t>Geometry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Shape 507"/>
          <p:cNvSpPr>
            <a:spLocks noGrp="1"/>
          </p:cNvSpPr>
          <p:nvPr>
            <p:ph type="body" idx="1"/>
          </p:nvPr>
        </p:nvSpPr>
        <p:spPr>
          <a:xfrm>
            <a:off x="368300" y="3289300"/>
            <a:ext cx="13957300" cy="6502400"/>
          </a:xfrm>
          <a:prstGeom prst="rect">
            <a:avLst/>
          </a:prstGeom>
        </p:spPr>
        <p:txBody>
          <a:bodyPr/>
          <a:lstStyle/>
          <a:p>
            <a:pPr marL="511386" lvl="0" indent="-457200">
              <a:buClr>
                <a:srgbClr val="000000"/>
              </a:buClr>
              <a:buSzTx/>
              <a:buFont typeface="Arial"/>
              <a:buNone/>
              <a:defRPr sz="1800">
                <a:uFillTx/>
              </a:defRPr>
            </a:pPr>
            <a:r>
              <a:rPr sz="4400">
                <a:uFill>
                  <a:solidFill/>
                </a:uFill>
              </a:rPr>
              <a:t>A 3000 year-old model of motion around a circle:</a:t>
            </a:r>
          </a:p>
          <a:p>
            <a:pPr marL="511386" lvl="0" indent="-457200">
              <a:buClr>
                <a:srgbClr val="000000"/>
              </a:buClr>
              <a:buSzTx/>
              <a:buFont typeface="Arial"/>
              <a:buNone/>
              <a:defRPr sz="1800">
                <a:uFillTx/>
              </a:defRPr>
            </a:pPr>
            <a:endParaRPr sz="4400">
              <a:uFill>
                <a:solidFill/>
              </a:uFill>
            </a:endParaRPr>
          </a:p>
          <a:p>
            <a:pPr marL="511386" lvl="0" indent="-457200">
              <a:buClr>
                <a:srgbClr val="000000"/>
              </a:buClr>
              <a:buSzTx/>
              <a:buFont typeface="Arial"/>
              <a:buNone/>
              <a:defRPr sz="1800">
                <a:uFillTx/>
              </a:defRPr>
            </a:pPr>
            <a:r>
              <a:rPr sz="4400">
                <a:uFill>
                  <a:solidFill/>
                </a:uFill>
              </a:rPr>
              <a:t>So, there are 360 degrees in a circle because there are 365 days in a year.</a:t>
            </a:r>
          </a:p>
          <a:p>
            <a:pPr marL="511386" lvl="0" indent="-457200">
              <a:buClr>
                <a:srgbClr val="000000"/>
              </a:buClr>
              <a:buSzTx/>
              <a:buFont typeface="Arial"/>
              <a:buNone/>
              <a:defRPr sz="1800">
                <a:uFillTx/>
              </a:defRPr>
            </a:pPr>
            <a:r>
              <a:rPr sz="4400">
                <a:uFill>
                  <a:solidFill/>
                </a:uFill>
              </a:rPr>
              <a:t>This model was useful and well-adapted to the needs of the scientists at the time.</a:t>
            </a:r>
          </a:p>
          <a:p>
            <a:pPr marL="511386" lvl="0" indent="-457200">
              <a:buClr>
                <a:srgbClr val="000000"/>
              </a:buClr>
              <a:buSzTx/>
              <a:buFont typeface="Arial"/>
              <a:buNone/>
              <a:defRPr sz="1800">
                <a:uFillTx/>
              </a:defRPr>
            </a:pPr>
            <a:endParaRPr sz="3200">
              <a:uFill>
                <a:solidFill/>
              </a:uFill>
            </a:endParaRPr>
          </a:p>
        </p:txBody>
      </p:sp>
      <p:sp>
        <p:nvSpPr>
          <p:cNvPr id="508" name="Shape 508"/>
          <p:cNvSpPr/>
          <p:nvPr/>
        </p:nvSpPr>
        <p:spPr>
          <a:xfrm>
            <a:off x="127000" y="2108200"/>
            <a:ext cx="16002000" cy="800100"/>
          </a:xfrm>
          <a:prstGeom prst="rect">
            <a:avLst/>
          </a:prstGeom>
          <a:solidFill>
            <a:srgbClr val="2AA1C0"/>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4400">
                <a:solidFill>
                  <a:srgbClr val="FFFFFF"/>
                </a:solidFill>
                <a:latin typeface="+mj-lt"/>
                <a:ea typeface="+mj-ea"/>
                <a:cs typeface="+mj-cs"/>
                <a:sym typeface="Gill Sans"/>
              </a:defRPr>
            </a:lvl1pPr>
          </a:lstStyle>
          <a:p>
            <a:pPr lvl="0">
              <a:defRPr sz="1800">
                <a:solidFill>
                  <a:srgbClr val="000000"/>
                </a:solidFill>
              </a:defRPr>
            </a:pPr>
            <a:r>
              <a:rPr sz="4400">
                <a:solidFill>
                  <a:srgbClr val="FFFFFF"/>
                </a:solidFill>
              </a:rPr>
              <a:t>Angle</a:t>
            </a:r>
          </a:p>
        </p:txBody>
      </p:sp>
      <p:sp>
        <p:nvSpPr>
          <p:cNvPr id="509" name="Shape 509"/>
          <p:cNvSpPr/>
          <p:nvPr/>
        </p:nvSpPr>
        <p:spPr>
          <a:xfrm>
            <a:off x="127000" y="63500"/>
            <a:ext cx="16002000" cy="1981200"/>
          </a:xfrm>
          <a:prstGeom prst="rect">
            <a:avLst/>
          </a:prstGeom>
          <a:solidFill>
            <a:srgbClr val="A82D38"/>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6600">
                <a:solidFill>
                  <a:srgbClr val="FFFFFF"/>
                </a:solidFill>
                <a:latin typeface="+mj-lt"/>
                <a:ea typeface="+mj-ea"/>
                <a:cs typeface="+mj-cs"/>
                <a:sym typeface="Gill Sans"/>
              </a:defRPr>
            </a:lvl1pPr>
          </a:lstStyle>
          <a:p>
            <a:pPr lvl="0">
              <a:defRPr sz="1800">
                <a:solidFill>
                  <a:srgbClr val="000000"/>
                </a:solidFill>
              </a:defRPr>
            </a:pPr>
            <a:r>
              <a:rPr sz="6600">
                <a:solidFill>
                  <a:srgbClr val="FFFFFF"/>
                </a:solidFill>
              </a:rPr>
              <a:t>Geometry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Shape 511"/>
          <p:cNvSpPr>
            <a:spLocks noGrp="1"/>
          </p:cNvSpPr>
          <p:nvPr>
            <p:ph type="body" idx="1"/>
          </p:nvPr>
        </p:nvSpPr>
        <p:spPr>
          <a:xfrm>
            <a:off x="203200" y="3175000"/>
            <a:ext cx="6045200" cy="1117600"/>
          </a:xfrm>
          <a:prstGeom prst="rect">
            <a:avLst/>
          </a:prstGeom>
        </p:spPr>
        <p:txBody>
          <a:bodyPr/>
          <a:lstStyle>
            <a:lvl1pPr marL="511386" indent="-457200">
              <a:lnSpc>
                <a:spcPct val="90000"/>
              </a:lnSpc>
              <a:buClr>
                <a:srgbClr val="000000"/>
              </a:buClr>
              <a:buSzTx/>
              <a:buFont typeface="Arial"/>
              <a:buNone/>
              <a:defRPr sz="4400"/>
            </a:lvl1pPr>
          </a:lstStyle>
          <a:p>
            <a:pPr lvl="0">
              <a:defRPr sz="1800">
                <a:uFillTx/>
              </a:defRPr>
            </a:pPr>
            <a:r>
              <a:rPr sz="4400">
                <a:uFill>
                  <a:solidFill/>
                </a:uFill>
              </a:rPr>
              <a:t>Defining an angle</a:t>
            </a:r>
          </a:p>
        </p:txBody>
      </p:sp>
      <p:sp>
        <p:nvSpPr>
          <p:cNvPr id="512" name="Shape 512"/>
          <p:cNvSpPr/>
          <p:nvPr/>
        </p:nvSpPr>
        <p:spPr>
          <a:xfrm>
            <a:off x="127000" y="2108200"/>
            <a:ext cx="16002000" cy="800100"/>
          </a:xfrm>
          <a:prstGeom prst="rect">
            <a:avLst/>
          </a:prstGeom>
          <a:solidFill>
            <a:srgbClr val="2AA1C0"/>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4400">
                <a:solidFill>
                  <a:srgbClr val="FFFFFF"/>
                </a:solidFill>
                <a:latin typeface="+mj-lt"/>
                <a:ea typeface="+mj-ea"/>
                <a:cs typeface="+mj-cs"/>
                <a:sym typeface="Gill Sans"/>
              </a:defRPr>
            </a:lvl1pPr>
          </a:lstStyle>
          <a:p>
            <a:pPr lvl="0">
              <a:defRPr sz="1800">
                <a:solidFill>
                  <a:srgbClr val="000000"/>
                </a:solidFill>
              </a:defRPr>
            </a:pPr>
            <a:r>
              <a:rPr sz="4400">
                <a:solidFill>
                  <a:srgbClr val="FFFFFF"/>
                </a:solidFill>
              </a:rPr>
              <a:t>Angle</a:t>
            </a:r>
          </a:p>
        </p:txBody>
      </p:sp>
      <p:sp>
        <p:nvSpPr>
          <p:cNvPr id="513" name="Shape 513"/>
          <p:cNvSpPr/>
          <p:nvPr/>
        </p:nvSpPr>
        <p:spPr>
          <a:xfrm>
            <a:off x="127000" y="63500"/>
            <a:ext cx="16002000" cy="1981200"/>
          </a:xfrm>
          <a:prstGeom prst="rect">
            <a:avLst/>
          </a:prstGeom>
          <a:solidFill>
            <a:srgbClr val="A82D38"/>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6600">
                <a:solidFill>
                  <a:srgbClr val="FFFFFF"/>
                </a:solidFill>
                <a:latin typeface="+mj-lt"/>
                <a:ea typeface="+mj-ea"/>
                <a:cs typeface="+mj-cs"/>
                <a:sym typeface="Gill Sans"/>
              </a:defRPr>
            </a:lvl1pPr>
          </a:lstStyle>
          <a:p>
            <a:pPr lvl="0">
              <a:defRPr sz="1800">
                <a:solidFill>
                  <a:srgbClr val="000000"/>
                </a:solidFill>
              </a:defRPr>
            </a:pPr>
            <a:r>
              <a:rPr sz="6600">
                <a:solidFill>
                  <a:srgbClr val="FFFFFF"/>
                </a:solidFill>
              </a:rPr>
              <a:t>Geometry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 name="DSC00342.jpg"/>
          <p:cNvPicPr/>
          <p:nvPr/>
        </p:nvPicPr>
        <p:blipFill>
          <a:blip r:embed="rId2">
            <a:extLst/>
          </a:blip>
          <a:srcRect t="12717" r="72" b="12890"/>
          <a:stretch>
            <a:fillRect/>
          </a:stretch>
        </p:blipFill>
        <p:spPr>
          <a:xfrm>
            <a:off x="9512300" y="2044700"/>
            <a:ext cx="5215916" cy="6908801"/>
          </a:xfrm>
          <a:prstGeom prst="rect">
            <a:avLst/>
          </a:prstGeom>
          <a:ln w="12700">
            <a:miter lim="400000"/>
          </a:ln>
        </p:spPr>
      </p:pic>
      <p:sp>
        <p:nvSpPr>
          <p:cNvPr id="232" name="Shape 232"/>
          <p:cNvSpPr>
            <a:spLocks noGrp="1"/>
          </p:cNvSpPr>
          <p:nvPr>
            <p:ph type="body" idx="1"/>
          </p:nvPr>
        </p:nvSpPr>
        <p:spPr>
          <a:xfrm>
            <a:off x="292100" y="2023533"/>
            <a:ext cx="9105900" cy="6756401"/>
          </a:xfrm>
          <a:prstGeom prst="rect">
            <a:avLst/>
          </a:prstGeom>
        </p:spPr>
        <p:txBody>
          <a:bodyPr/>
          <a:lstStyle/>
          <a:p>
            <a:pPr marL="0" marR="52915" lvl="0" indent="0">
              <a:buClr>
                <a:srgbClr val="000000"/>
              </a:buClr>
              <a:buSzTx/>
              <a:buFont typeface="Arial"/>
              <a:buNone/>
              <a:defRPr sz="1800">
                <a:solidFill>
                  <a:srgbClr val="000000"/>
                </a:solidFill>
              </a:defRPr>
            </a:pPr>
            <a:r>
              <a:rPr sz="4800"/>
              <a:t>The study of space is an important part of school mathematics because:</a:t>
            </a:r>
          </a:p>
          <a:p>
            <a:pPr marL="0" marR="52915" lvl="1" indent="497840">
              <a:buClr>
                <a:srgbClr val="000000"/>
              </a:buClr>
              <a:buSzTx/>
              <a:buFont typeface="Arial"/>
              <a:buNone/>
              <a:defRPr sz="1800">
                <a:solidFill>
                  <a:srgbClr val="000000"/>
                </a:solidFill>
              </a:defRPr>
            </a:pPr>
            <a:r>
              <a:rPr sz="4800"/>
              <a:t>we use spatial ideas for a wide variety of practical tasks</a:t>
            </a:r>
          </a:p>
          <a:p>
            <a:pPr marL="0" marR="52915" lvl="1" indent="497840">
              <a:buClr>
                <a:srgbClr val="000000"/>
              </a:buClr>
              <a:buSzTx/>
              <a:buFont typeface="Arial"/>
              <a:buNone/>
              <a:defRPr sz="1800">
                <a:solidFill>
                  <a:srgbClr val="000000"/>
                </a:solidFill>
              </a:defRPr>
            </a:pPr>
            <a:r>
              <a:rPr sz="4800"/>
              <a:t>spatial ideas are basic to the solution of many design problems</a:t>
            </a:r>
          </a:p>
        </p:txBody>
      </p:sp>
      <p:sp>
        <p:nvSpPr>
          <p:cNvPr id="233" name="Shape 233"/>
          <p:cNvSpPr/>
          <p:nvPr/>
        </p:nvSpPr>
        <p:spPr>
          <a:xfrm>
            <a:off x="1622777" y="0"/>
            <a:ext cx="13055601" cy="1852084"/>
          </a:xfrm>
          <a:prstGeom prst="rect">
            <a:avLst/>
          </a:prstGeom>
          <a:solidFill>
            <a:srgbClr val="C35150"/>
          </a:solidFill>
          <a:ln w="12700">
            <a:miter lim="400000"/>
          </a:ln>
          <a:extLst>
            <a:ext uri="{C572A759-6A51-4108-AA02-DFA0A04FC94B}">
              <ma14:wrappingTextBoxFlag xmlns:ma14="http://schemas.microsoft.com/office/mac/drawingml/2011/main" val="1"/>
            </a:ext>
          </a:extLst>
        </p:spPr>
        <p:txBody>
          <a:bodyPr lIns="38100" tIns="38100" rIns="38100" bIns="38100" anchor="ctr"/>
          <a:lstStyle>
            <a:lvl1pPr marL="52915" marR="52915" algn="ctr" defTabSz="546100">
              <a:buClr>
                <a:srgbClr val="0048AA"/>
              </a:buClr>
              <a:buFont typeface="Arial"/>
              <a:defRPr sz="7200">
                <a:solidFill>
                  <a:srgbClr val="FFFFFF"/>
                </a:solidFill>
                <a:effectLst>
                  <a:outerShdw blurRad="12700" dist="25400" dir="2700000" rotWithShape="0">
                    <a:srgbClr val="000000"/>
                  </a:outerShdw>
                </a:effectLst>
                <a:latin typeface="Futura"/>
                <a:ea typeface="Futura"/>
                <a:cs typeface="Futura"/>
                <a:sym typeface="Futura"/>
              </a:defRPr>
            </a:lvl1pPr>
          </a:lstStyle>
          <a:p>
            <a:pPr lvl="0">
              <a:defRPr sz="1800">
                <a:solidFill>
                  <a:srgbClr val="000000"/>
                </a:solidFill>
                <a:effectLst/>
              </a:defRPr>
            </a:pPr>
            <a:r>
              <a:rPr sz="7200">
                <a:solidFill>
                  <a:srgbClr val="FFFFFF"/>
                </a:solidFill>
                <a:effectLst>
                  <a:outerShdw blurRad="12700" dist="25400" dir="2700000" rotWithShape="0">
                    <a:srgbClr val="000000"/>
                  </a:outerShdw>
                </a:effectLst>
              </a:rPr>
              <a:t>Space</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32">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23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3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3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1" build="p" bldLvl="5" animBg="1" advAuto="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5" name="image.png"/>
          <p:cNvPicPr/>
          <p:nvPr/>
        </p:nvPicPr>
        <p:blipFill>
          <a:blip r:embed="rId2">
            <a:extLst/>
          </a:blip>
          <a:stretch>
            <a:fillRect/>
          </a:stretch>
        </p:blipFill>
        <p:spPr>
          <a:xfrm>
            <a:off x="1930400" y="4432300"/>
            <a:ext cx="11988801" cy="4430184"/>
          </a:xfrm>
          <a:prstGeom prst="rect">
            <a:avLst/>
          </a:prstGeom>
          <a:ln w="12700">
            <a:miter lim="400000"/>
          </a:ln>
        </p:spPr>
      </p:pic>
      <p:sp>
        <p:nvSpPr>
          <p:cNvPr id="516" name="Shape 516"/>
          <p:cNvSpPr/>
          <p:nvPr/>
        </p:nvSpPr>
        <p:spPr>
          <a:xfrm>
            <a:off x="127000" y="2108200"/>
            <a:ext cx="16002000" cy="800100"/>
          </a:xfrm>
          <a:prstGeom prst="rect">
            <a:avLst/>
          </a:prstGeom>
          <a:solidFill>
            <a:srgbClr val="2AA1C0"/>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4400">
                <a:solidFill>
                  <a:srgbClr val="FFFFFF"/>
                </a:solidFill>
                <a:latin typeface="+mj-lt"/>
                <a:ea typeface="+mj-ea"/>
                <a:cs typeface="+mj-cs"/>
                <a:sym typeface="Gill Sans"/>
              </a:defRPr>
            </a:lvl1pPr>
          </a:lstStyle>
          <a:p>
            <a:pPr lvl="0">
              <a:defRPr sz="1800">
                <a:solidFill>
                  <a:srgbClr val="000000"/>
                </a:solidFill>
              </a:defRPr>
            </a:pPr>
            <a:r>
              <a:rPr sz="4400">
                <a:solidFill>
                  <a:srgbClr val="FFFFFF"/>
                </a:solidFill>
              </a:rPr>
              <a:t>Angle</a:t>
            </a:r>
          </a:p>
        </p:txBody>
      </p:sp>
      <p:sp>
        <p:nvSpPr>
          <p:cNvPr id="517" name="Shape 517"/>
          <p:cNvSpPr/>
          <p:nvPr/>
        </p:nvSpPr>
        <p:spPr>
          <a:xfrm>
            <a:off x="127000" y="63500"/>
            <a:ext cx="16002000" cy="1981200"/>
          </a:xfrm>
          <a:prstGeom prst="rect">
            <a:avLst/>
          </a:prstGeom>
          <a:solidFill>
            <a:srgbClr val="A82D38"/>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6600">
                <a:solidFill>
                  <a:srgbClr val="FFFFFF"/>
                </a:solidFill>
                <a:latin typeface="+mj-lt"/>
                <a:ea typeface="+mj-ea"/>
                <a:cs typeface="+mj-cs"/>
                <a:sym typeface="Gill Sans"/>
              </a:defRPr>
            </a:lvl1pPr>
          </a:lstStyle>
          <a:p>
            <a:pPr lvl="0">
              <a:defRPr sz="1800">
                <a:solidFill>
                  <a:srgbClr val="000000"/>
                </a:solidFill>
              </a:defRPr>
            </a:pPr>
            <a:r>
              <a:rPr sz="6600">
                <a:solidFill>
                  <a:srgbClr val="FFFFFF"/>
                </a:solidFill>
              </a:rPr>
              <a:t>Geometry</a:t>
            </a:r>
          </a:p>
        </p:txBody>
      </p:sp>
      <p:sp>
        <p:nvSpPr>
          <p:cNvPr id="518" name="Shape 518"/>
          <p:cNvSpPr/>
          <p:nvPr/>
        </p:nvSpPr>
        <p:spPr>
          <a:xfrm>
            <a:off x="203200" y="3175000"/>
            <a:ext cx="6045200" cy="11176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marL="511386" marR="54186" indent="-457200" defTabSz="1219200">
              <a:lnSpc>
                <a:spcPct val="90000"/>
              </a:lnSpc>
              <a:spcBef>
                <a:spcPts val="900"/>
              </a:spcBef>
              <a:buClr>
                <a:srgbClr val="000000"/>
              </a:buClr>
              <a:buFont typeface="Arial"/>
              <a:defRPr sz="4400">
                <a:uFill>
                  <a:solidFill/>
                </a:uFill>
                <a:latin typeface="+mn-lt"/>
                <a:ea typeface="+mn-ea"/>
                <a:cs typeface="+mn-cs"/>
                <a:sym typeface="Arial"/>
              </a:defRPr>
            </a:lvl1pPr>
          </a:lstStyle>
          <a:p>
            <a:pPr lvl="0">
              <a:defRPr sz="1800">
                <a:uFillTx/>
              </a:defRPr>
            </a:pPr>
            <a:r>
              <a:rPr sz="4400">
                <a:uFill>
                  <a:solidFill/>
                </a:uFill>
              </a:rPr>
              <a:t>Defining an angle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0" name="image.png"/>
          <p:cNvPicPr/>
          <p:nvPr/>
        </p:nvPicPr>
        <p:blipFill>
          <a:blip r:embed="rId2">
            <a:extLst/>
          </a:blip>
          <a:stretch>
            <a:fillRect/>
          </a:stretch>
        </p:blipFill>
        <p:spPr>
          <a:xfrm>
            <a:off x="6807200" y="3340100"/>
            <a:ext cx="8422217" cy="4269317"/>
          </a:xfrm>
          <a:prstGeom prst="rect">
            <a:avLst/>
          </a:prstGeom>
          <a:ln w="12700">
            <a:miter lim="400000"/>
          </a:ln>
        </p:spPr>
      </p:pic>
      <p:sp>
        <p:nvSpPr>
          <p:cNvPr id="521" name="Shape 521"/>
          <p:cNvSpPr/>
          <p:nvPr/>
        </p:nvSpPr>
        <p:spPr>
          <a:xfrm>
            <a:off x="127000" y="2108200"/>
            <a:ext cx="16002000" cy="800100"/>
          </a:xfrm>
          <a:prstGeom prst="rect">
            <a:avLst/>
          </a:prstGeom>
          <a:solidFill>
            <a:srgbClr val="2AA1C0"/>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4400">
                <a:solidFill>
                  <a:srgbClr val="FFFFFF"/>
                </a:solidFill>
                <a:latin typeface="+mj-lt"/>
                <a:ea typeface="+mj-ea"/>
                <a:cs typeface="+mj-cs"/>
                <a:sym typeface="Gill Sans"/>
              </a:defRPr>
            </a:lvl1pPr>
          </a:lstStyle>
          <a:p>
            <a:pPr lvl="0">
              <a:defRPr sz="1800">
                <a:solidFill>
                  <a:srgbClr val="000000"/>
                </a:solidFill>
              </a:defRPr>
            </a:pPr>
            <a:r>
              <a:rPr sz="4400">
                <a:solidFill>
                  <a:srgbClr val="FFFFFF"/>
                </a:solidFill>
              </a:rPr>
              <a:t>Angle</a:t>
            </a:r>
          </a:p>
        </p:txBody>
      </p:sp>
      <p:sp>
        <p:nvSpPr>
          <p:cNvPr id="522" name="Shape 522"/>
          <p:cNvSpPr/>
          <p:nvPr/>
        </p:nvSpPr>
        <p:spPr>
          <a:xfrm>
            <a:off x="127000" y="63500"/>
            <a:ext cx="16002000" cy="1981200"/>
          </a:xfrm>
          <a:prstGeom prst="rect">
            <a:avLst/>
          </a:prstGeom>
          <a:solidFill>
            <a:srgbClr val="A82D38"/>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6600">
                <a:solidFill>
                  <a:srgbClr val="FFFFFF"/>
                </a:solidFill>
                <a:latin typeface="+mj-lt"/>
                <a:ea typeface="+mj-ea"/>
                <a:cs typeface="+mj-cs"/>
                <a:sym typeface="Gill Sans"/>
              </a:defRPr>
            </a:lvl1pPr>
          </a:lstStyle>
          <a:p>
            <a:pPr lvl="0">
              <a:defRPr sz="1800">
                <a:solidFill>
                  <a:srgbClr val="000000"/>
                </a:solidFill>
              </a:defRPr>
            </a:pPr>
            <a:r>
              <a:rPr sz="6600">
                <a:solidFill>
                  <a:srgbClr val="FFFFFF"/>
                </a:solidFill>
              </a:rPr>
              <a:t>Geometry</a:t>
            </a:r>
          </a:p>
        </p:txBody>
      </p:sp>
      <p:sp>
        <p:nvSpPr>
          <p:cNvPr id="523" name="Shape 523"/>
          <p:cNvSpPr/>
          <p:nvPr/>
        </p:nvSpPr>
        <p:spPr>
          <a:xfrm>
            <a:off x="203200" y="3175000"/>
            <a:ext cx="6045200" cy="11176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marL="511386" marR="54186" indent="-457200" defTabSz="1219200">
              <a:lnSpc>
                <a:spcPct val="90000"/>
              </a:lnSpc>
              <a:spcBef>
                <a:spcPts val="900"/>
              </a:spcBef>
              <a:buClr>
                <a:srgbClr val="000000"/>
              </a:buClr>
              <a:buFont typeface="Arial"/>
              <a:defRPr sz="4400">
                <a:uFill>
                  <a:solidFill/>
                </a:uFill>
                <a:latin typeface="+mn-lt"/>
                <a:ea typeface="+mn-ea"/>
                <a:cs typeface="+mn-cs"/>
                <a:sym typeface="Arial"/>
              </a:defRPr>
            </a:lvl1pPr>
          </a:lstStyle>
          <a:p>
            <a:pPr lvl="0">
              <a:defRPr sz="1800">
                <a:uFillTx/>
              </a:defRPr>
            </a:pPr>
            <a:r>
              <a:rPr sz="4400">
                <a:uFill>
                  <a:solidFill/>
                </a:uFill>
              </a:rPr>
              <a:t>Defining an angle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Shape 525"/>
          <p:cNvSpPr>
            <a:spLocks noGrp="1"/>
          </p:cNvSpPr>
          <p:nvPr>
            <p:ph type="body" idx="1"/>
          </p:nvPr>
        </p:nvSpPr>
        <p:spPr>
          <a:xfrm>
            <a:off x="127000" y="3124200"/>
            <a:ext cx="15811500" cy="6502400"/>
          </a:xfrm>
          <a:prstGeom prst="rect">
            <a:avLst/>
          </a:prstGeom>
        </p:spPr>
        <p:txBody>
          <a:bodyPr/>
          <a:lstStyle/>
          <a:p>
            <a:pPr marL="511386" lvl="0" indent="-457200">
              <a:lnSpc>
                <a:spcPct val="90000"/>
              </a:lnSpc>
              <a:buClr>
                <a:srgbClr val="000000"/>
              </a:buClr>
              <a:buSzTx/>
              <a:buFont typeface="Arial"/>
              <a:buNone/>
              <a:defRPr sz="1800">
                <a:uFillTx/>
              </a:defRPr>
            </a:pPr>
            <a:r>
              <a:rPr sz="4400">
                <a:uFill>
                  <a:solidFill/>
                </a:uFill>
              </a:rPr>
              <a:t>Measuring angles</a:t>
            </a:r>
          </a:p>
          <a:p>
            <a:pPr marL="511386" lvl="0" indent="-457200">
              <a:lnSpc>
                <a:spcPct val="90000"/>
              </a:lnSpc>
              <a:buClr>
                <a:srgbClr val="000000"/>
              </a:buClr>
              <a:buSzTx/>
              <a:buFont typeface="Arial"/>
              <a:buNone/>
              <a:defRPr sz="1800">
                <a:uFillTx/>
              </a:defRPr>
            </a:pPr>
            <a:r>
              <a:rPr sz="4400">
                <a:uFill>
                  <a:solidFill/>
                </a:uFill>
              </a:rPr>
              <a:t>Students need a great deal of practise using a pair of compasses and a protractor</a:t>
            </a:r>
          </a:p>
        </p:txBody>
      </p:sp>
      <p:sp>
        <p:nvSpPr>
          <p:cNvPr id="526" name="Shape 526"/>
          <p:cNvSpPr/>
          <p:nvPr/>
        </p:nvSpPr>
        <p:spPr>
          <a:xfrm>
            <a:off x="127000" y="2108200"/>
            <a:ext cx="16002000" cy="800100"/>
          </a:xfrm>
          <a:prstGeom prst="rect">
            <a:avLst/>
          </a:prstGeom>
          <a:solidFill>
            <a:srgbClr val="2AA1C0"/>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4400">
                <a:solidFill>
                  <a:srgbClr val="FFFFFF"/>
                </a:solidFill>
                <a:latin typeface="+mj-lt"/>
                <a:ea typeface="+mj-ea"/>
                <a:cs typeface="+mj-cs"/>
                <a:sym typeface="Gill Sans"/>
              </a:defRPr>
            </a:lvl1pPr>
          </a:lstStyle>
          <a:p>
            <a:pPr lvl="0">
              <a:defRPr sz="1800">
                <a:solidFill>
                  <a:srgbClr val="000000"/>
                </a:solidFill>
              </a:defRPr>
            </a:pPr>
            <a:r>
              <a:rPr sz="4400">
                <a:solidFill>
                  <a:srgbClr val="FFFFFF"/>
                </a:solidFill>
              </a:rPr>
              <a:t>Angle</a:t>
            </a:r>
          </a:p>
        </p:txBody>
      </p:sp>
      <p:sp>
        <p:nvSpPr>
          <p:cNvPr id="527" name="Shape 527"/>
          <p:cNvSpPr/>
          <p:nvPr/>
        </p:nvSpPr>
        <p:spPr>
          <a:xfrm>
            <a:off x="127000" y="63500"/>
            <a:ext cx="16002000" cy="1981200"/>
          </a:xfrm>
          <a:prstGeom prst="rect">
            <a:avLst/>
          </a:prstGeom>
          <a:solidFill>
            <a:srgbClr val="A82D38"/>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6600">
                <a:solidFill>
                  <a:srgbClr val="FFFFFF"/>
                </a:solidFill>
                <a:latin typeface="+mj-lt"/>
                <a:ea typeface="+mj-ea"/>
                <a:cs typeface="+mj-cs"/>
                <a:sym typeface="Gill Sans"/>
              </a:defRPr>
            </a:lvl1pPr>
          </a:lstStyle>
          <a:p>
            <a:pPr lvl="0">
              <a:defRPr sz="1800">
                <a:solidFill>
                  <a:srgbClr val="000000"/>
                </a:solidFill>
              </a:defRPr>
            </a:pPr>
            <a:r>
              <a:rPr sz="6600">
                <a:solidFill>
                  <a:srgbClr val="FFFFFF"/>
                </a:solidFill>
              </a:rPr>
              <a:t>Geometry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Shape 529"/>
          <p:cNvSpPr/>
          <p:nvPr/>
        </p:nvSpPr>
        <p:spPr>
          <a:xfrm>
            <a:off x="254000" y="2971800"/>
            <a:ext cx="15913100" cy="58039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54186" marR="54186" lvl="0" defTabSz="1219200">
              <a:defRPr sz="1800"/>
            </a:pPr>
            <a:r>
              <a:rPr sz="4400">
                <a:uFill>
                  <a:solidFill/>
                </a:uFill>
                <a:latin typeface="+mn-lt"/>
                <a:ea typeface="+mn-ea"/>
                <a:cs typeface="+mn-cs"/>
                <a:sym typeface="Arial"/>
              </a:rPr>
              <a:t>Kids in primary school learn about measuring angles before they understand irrational numbers. The most appropriate measure of angle to use at that time in their mathematical development is the degree.</a:t>
            </a:r>
          </a:p>
          <a:p>
            <a:pPr marL="54186" marR="54186" lvl="0" defTabSz="1219200">
              <a:defRPr sz="1800"/>
            </a:pPr>
            <a:endParaRPr sz="4400">
              <a:uFill>
                <a:solidFill/>
              </a:uFill>
              <a:latin typeface="+mn-lt"/>
              <a:ea typeface="+mn-ea"/>
              <a:cs typeface="+mn-cs"/>
              <a:sym typeface="Arial"/>
            </a:endParaRPr>
          </a:p>
          <a:p>
            <a:pPr marL="54186" marR="54186" lvl="0" defTabSz="1219200">
              <a:defRPr sz="1800"/>
            </a:pPr>
            <a:r>
              <a:rPr sz="4400">
                <a:uFill>
                  <a:solidFill/>
                </a:uFill>
                <a:latin typeface="+mn-lt"/>
                <a:ea typeface="+mn-ea"/>
                <a:cs typeface="+mn-cs"/>
                <a:sym typeface="Arial"/>
              </a:rPr>
              <a:t>When doing anything other than measuring (eg models of motion involving differentiation), radians behave much more neatly than degrees. When students learn calculus they need to be comfortable with radian measure of angles.</a:t>
            </a:r>
          </a:p>
        </p:txBody>
      </p:sp>
      <p:sp>
        <p:nvSpPr>
          <p:cNvPr id="530" name="Shape 530"/>
          <p:cNvSpPr/>
          <p:nvPr/>
        </p:nvSpPr>
        <p:spPr>
          <a:xfrm>
            <a:off x="127000" y="2108200"/>
            <a:ext cx="16002000" cy="800100"/>
          </a:xfrm>
          <a:prstGeom prst="rect">
            <a:avLst/>
          </a:prstGeom>
          <a:solidFill>
            <a:srgbClr val="2AA1C0"/>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4400">
                <a:solidFill>
                  <a:srgbClr val="FFFFFF"/>
                </a:solidFill>
                <a:latin typeface="+mj-lt"/>
                <a:ea typeface="+mj-ea"/>
                <a:cs typeface="+mj-cs"/>
                <a:sym typeface="Gill Sans"/>
              </a:defRPr>
            </a:lvl1pPr>
          </a:lstStyle>
          <a:p>
            <a:pPr lvl="0">
              <a:defRPr sz="1800">
                <a:solidFill>
                  <a:srgbClr val="000000"/>
                </a:solidFill>
              </a:defRPr>
            </a:pPr>
            <a:r>
              <a:rPr sz="4400" dirty="0">
                <a:solidFill>
                  <a:srgbClr val="FFFFFF"/>
                </a:solidFill>
              </a:rPr>
              <a:t>Angle</a:t>
            </a:r>
          </a:p>
        </p:txBody>
      </p:sp>
      <p:sp>
        <p:nvSpPr>
          <p:cNvPr id="531" name="Shape 531"/>
          <p:cNvSpPr/>
          <p:nvPr/>
        </p:nvSpPr>
        <p:spPr>
          <a:xfrm>
            <a:off x="127000" y="63500"/>
            <a:ext cx="16002000" cy="1981200"/>
          </a:xfrm>
          <a:prstGeom prst="rect">
            <a:avLst/>
          </a:prstGeom>
          <a:solidFill>
            <a:srgbClr val="A82D38"/>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6600">
                <a:solidFill>
                  <a:srgbClr val="FFFFFF"/>
                </a:solidFill>
                <a:latin typeface="+mj-lt"/>
                <a:ea typeface="+mj-ea"/>
                <a:cs typeface="+mj-cs"/>
                <a:sym typeface="Gill Sans"/>
              </a:defRPr>
            </a:lvl1pPr>
          </a:lstStyle>
          <a:p>
            <a:pPr lvl="0">
              <a:defRPr sz="1800">
                <a:solidFill>
                  <a:srgbClr val="000000"/>
                </a:solidFill>
              </a:defRPr>
            </a:pPr>
            <a:r>
              <a:rPr sz="6600">
                <a:solidFill>
                  <a:srgbClr val="FFFFFF"/>
                </a:solidFill>
              </a:rPr>
              <a:t>Geometry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 name="Shape 533"/>
          <p:cNvSpPr/>
          <p:nvPr/>
        </p:nvSpPr>
        <p:spPr>
          <a:xfrm>
            <a:off x="127000" y="2108200"/>
            <a:ext cx="16002000" cy="800100"/>
          </a:xfrm>
          <a:prstGeom prst="rect">
            <a:avLst/>
          </a:prstGeom>
          <a:solidFill>
            <a:srgbClr val="2AA1C0"/>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4400">
                <a:solidFill>
                  <a:srgbClr val="FFFFFF"/>
                </a:solidFill>
                <a:latin typeface="+mj-lt"/>
                <a:ea typeface="+mj-ea"/>
                <a:cs typeface="+mj-cs"/>
                <a:sym typeface="Gill Sans"/>
              </a:defRPr>
            </a:lvl1pPr>
          </a:lstStyle>
          <a:p>
            <a:pPr lvl="0">
              <a:defRPr sz="1800">
                <a:solidFill>
                  <a:srgbClr val="000000"/>
                </a:solidFill>
              </a:defRPr>
            </a:pPr>
            <a:r>
              <a:rPr sz="4400">
                <a:solidFill>
                  <a:srgbClr val="FFFFFF"/>
                </a:solidFill>
              </a:rPr>
              <a:t>Angle</a:t>
            </a:r>
          </a:p>
        </p:txBody>
      </p:sp>
      <p:sp>
        <p:nvSpPr>
          <p:cNvPr id="534" name="Shape 534"/>
          <p:cNvSpPr/>
          <p:nvPr/>
        </p:nvSpPr>
        <p:spPr>
          <a:xfrm>
            <a:off x="127000" y="63500"/>
            <a:ext cx="16002000" cy="1981200"/>
          </a:xfrm>
          <a:prstGeom prst="rect">
            <a:avLst/>
          </a:prstGeom>
          <a:solidFill>
            <a:srgbClr val="A82D38"/>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6600">
                <a:solidFill>
                  <a:srgbClr val="FFFFFF"/>
                </a:solidFill>
                <a:latin typeface="+mj-lt"/>
                <a:ea typeface="+mj-ea"/>
                <a:cs typeface="+mj-cs"/>
                <a:sym typeface="Gill Sans"/>
              </a:defRPr>
            </a:lvl1pPr>
          </a:lstStyle>
          <a:p>
            <a:pPr lvl="0">
              <a:defRPr sz="1800">
                <a:solidFill>
                  <a:srgbClr val="000000"/>
                </a:solidFill>
              </a:defRPr>
            </a:pPr>
            <a:r>
              <a:rPr sz="6600">
                <a:solidFill>
                  <a:srgbClr val="FFFFFF"/>
                </a:solidFill>
              </a:rPr>
              <a:t>Geometry</a:t>
            </a:r>
          </a:p>
        </p:txBody>
      </p:sp>
      <p:sp>
        <p:nvSpPr>
          <p:cNvPr id="535" name="Shape 535"/>
          <p:cNvSpPr/>
          <p:nvPr/>
        </p:nvSpPr>
        <p:spPr>
          <a:xfrm>
            <a:off x="139700" y="3098800"/>
            <a:ext cx="16002000" cy="51689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54186" marR="54186" lvl="0" defTabSz="1219200">
              <a:defRPr sz="1800"/>
            </a:pPr>
            <a:r>
              <a:rPr sz="4400">
                <a:uFill>
                  <a:solidFill/>
                </a:uFill>
                <a:latin typeface="+mn-lt"/>
                <a:ea typeface="+mn-ea"/>
                <a:cs typeface="+mn-cs"/>
                <a:sym typeface="Arial"/>
              </a:rPr>
              <a:t>Angle is a measure of an amount of turn.</a:t>
            </a:r>
          </a:p>
          <a:p>
            <a:pPr marL="54186" marR="54186" lvl="0" defTabSz="1219200">
              <a:defRPr sz="1800"/>
            </a:pPr>
            <a:endParaRPr sz="4400">
              <a:uFill>
                <a:solidFill/>
              </a:uFill>
              <a:latin typeface="+mn-lt"/>
              <a:ea typeface="+mn-ea"/>
              <a:cs typeface="+mn-cs"/>
              <a:sym typeface="Arial"/>
            </a:endParaRPr>
          </a:p>
          <a:p>
            <a:pPr marL="54186" marR="54186" lvl="0" defTabSz="1219200">
              <a:defRPr sz="1800"/>
            </a:pPr>
            <a:r>
              <a:rPr sz="4400">
                <a:uFill>
                  <a:solidFill/>
                </a:uFill>
                <a:latin typeface="+mn-lt"/>
                <a:ea typeface="+mn-ea"/>
                <a:cs typeface="+mn-cs"/>
                <a:sym typeface="Arial"/>
              </a:rPr>
              <a:t>The amount of turning is called the size of the angle. </a:t>
            </a:r>
          </a:p>
          <a:p>
            <a:pPr marL="54186" marR="54186" lvl="0" defTabSz="1219200">
              <a:defRPr sz="1800"/>
            </a:pPr>
            <a:endParaRPr sz="4400">
              <a:uFill>
                <a:solidFill/>
              </a:uFill>
              <a:latin typeface="+mn-lt"/>
              <a:ea typeface="+mn-ea"/>
              <a:cs typeface="+mn-cs"/>
              <a:sym typeface="Arial"/>
            </a:endParaRPr>
          </a:p>
          <a:p>
            <a:pPr marL="54186" marR="54186" lvl="0" defTabSz="1219200">
              <a:defRPr sz="1800"/>
            </a:pPr>
            <a:r>
              <a:rPr sz="4400">
                <a:uFill>
                  <a:solidFill/>
                </a:uFill>
                <a:latin typeface="+mn-lt"/>
                <a:ea typeface="+mn-ea"/>
                <a:cs typeface="+mn-cs"/>
                <a:sym typeface="Arial"/>
              </a:rPr>
              <a:t>The size of the reﬂex angle corresponding to one full revolution was divided(by the Babylonians) into 360 equal parts, which we call degrees. </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Shape 537"/>
          <p:cNvSpPr/>
          <p:nvPr/>
        </p:nvSpPr>
        <p:spPr>
          <a:xfrm>
            <a:off x="127000" y="2108200"/>
            <a:ext cx="16002000" cy="800100"/>
          </a:xfrm>
          <a:prstGeom prst="rect">
            <a:avLst/>
          </a:prstGeom>
          <a:solidFill>
            <a:srgbClr val="2AA1C0"/>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4400">
                <a:solidFill>
                  <a:srgbClr val="FFFFFF"/>
                </a:solidFill>
                <a:latin typeface="+mj-lt"/>
                <a:ea typeface="+mj-ea"/>
                <a:cs typeface="+mj-cs"/>
                <a:sym typeface="Gill Sans"/>
              </a:defRPr>
            </a:lvl1pPr>
          </a:lstStyle>
          <a:p>
            <a:pPr lvl="0">
              <a:defRPr sz="1800">
                <a:solidFill>
                  <a:srgbClr val="000000"/>
                </a:solidFill>
              </a:defRPr>
            </a:pPr>
            <a:r>
              <a:rPr sz="4400">
                <a:solidFill>
                  <a:srgbClr val="FFFFFF"/>
                </a:solidFill>
              </a:rPr>
              <a:t>Angle</a:t>
            </a:r>
          </a:p>
        </p:txBody>
      </p:sp>
      <p:sp>
        <p:nvSpPr>
          <p:cNvPr id="538" name="Shape 538"/>
          <p:cNvSpPr/>
          <p:nvPr/>
        </p:nvSpPr>
        <p:spPr>
          <a:xfrm>
            <a:off x="127000" y="63500"/>
            <a:ext cx="16002000" cy="1981200"/>
          </a:xfrm>
          <a:prstGeom prst="rect">
            <a:avLst/>
          </a:prstGeom>
          <a:solidFill>
            <a:srgbClr val="A82D38"/>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6600">
                <a:solidFill>
                  <a:srgbClr val="FFFFFF"/>
                </a:solidFill>
                <a:latin typeface="+mj-lt"/>
                <a:ea typeface="+mj-ea"/>
                <a:cs typeface="+mj-cs"/>
                <a:sym typeface="Gill Sans"/>
              </a:defRPr>
            </a:lvl1pPr>
          </a:lstStyle>
          <a:p>
            <a:pPr lvl="0">
              <a:defRPr sz="1800">
                <a:solidFill>
                  <a:srgbClr val="000000"/>
                </a:solidFill>
              </a:defRPr>
            </a:pPr>
            <a:r>
              <a:rPr sz="6600">
                <a:solidFill>
                  <a:srgbClr val="FFFFFF"/>
                </a:solidFill>
              </a:rPr>
              <a:t>Geometry</a:t>
            </a:r>
          </a:p>
        </p:txBody>
      </p:sp>
      <p:pic>
        <p:nvPicPr>
          <p:cNvPr id="539" name="Screen shot 2010-06-10 at 9.54.07 PM.png"/>
          <p:cNvPicPr/>
          <p:nvPr/>
        </p:nvPicPr>
        <p:blipFill>
          <a:blip r:embed="rId2">
            <a:extLst/>
          </a:blip>
          <a:stretch>
            <a:fillRect/>
          </a:stretch>
        </p:blipFill>
        <p:spPr>
          <a:xfrm>
            <a:off x="749300" y="5257800"/>
            <a:ext cx="14747698" cy="4038601"/>
          </a:xfrm>
          <a:prstGeom prst="rect">
            <a:avLst/>
          </a:prstGeom>
          <a:ln w="12700">
            <a:round/>
          </a:ln>
        </p:spPr>
      </p:pic>
      <p:sp>
        <p:nvSpPr>
          <p:cNvPr id="540" name="Shape 540"/>
          <p:cNvSpPr/>
          <p:nvPr/>
        </p:nvSpPr>
        <p:spPr>
          <a:xfrm>
            <a:off x="139700" y="3098800"/>
            <a:ext cx="16002000" cy="19939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54186" marR="54186" lvl="0" defTabSz="1219200">
              <a:defRPr sz="1800"/>
            </a:pPr>
            <a:r>
              <a:rPr sz="4400">
                <a:uFill>
                  <a:solidFill/>
                </a:uFill>
                <a:latin typeface="+mn-lt"/>
                <a:ea typeface="+mn-ea"/>
                <a:cs typeface="+mn-cs"/>
                <a:sym typeface="Arial"/>
              </a:rPr>
              <a:t>The size of a straight-angle is 180</a:t>
            </a:r>
            <a:r>
              <a:rPr sz="4400" baseline="31999">
                <a:uFill>
                  <a:solidFill/>
                </a:uFill>
                <a:latin typeface="+mn-lt"/>
                <a:ea typeface="+mn-ea"/>
                <a:cs typeface="+mn-cs"/>
                <a:sym typeface="Arial"/>
              </a:rPr>
              <a:t>o</a:t>
            </a:r>
            <a:r>
              <a:rPr sz="4400">
                <a:uFill>
                  <a:solidFill/>
                </a:uFill>
                <a:latin typeface="+mn-lt"/>
                <a:ea typeface="+mn-ea"/>
                <a:cs typeface="+mn-cs"/>
                <a:sym typeface="Arial"/>
              </a:rPr>
              <a:t> and the size of a right-angle is 90</a:t>
            </a:r>
            <a:r>
              <a:rPr sz="4400" baseline="31999">
                <a:uFill>
                  <a:solidFill/>
                </a:uFill>
                <a:latin typeface="+mn-lt"/>
                <a:ea typeface="+mn-ea"/>
                <a:cs typeface="+mn-cs"/>
                <a:sym typeface="Arial"/>
              </a:rPr>
              <a:t>o</a:t>
            </a:r>
            <a:r>
              <a:rPr sz="4400">
                <a:uFill>
                  <a:solidFill/>
                </a:uFill>
                <a:latin typeface="+mn-lt"/>
                <a:ea typeface="+mn-ea"/>
                <a:cs typeface="+mn-cs"/>
                <a:sym typeface="Arial"/>
              </a:rPr>
              <a:t>. Other angles can be measured (approximately) using a protractor.</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Shape 542"/>
          <p:cNvSpPr>
            <a:spLocks noGrp="1"/>
          </p:cNvSpPr>
          <p:nvPr>
            <p:ph type="body" idx="1"/>
          </p:nvPr>
        </p:nvSpPr>
        <p:spPr>
          <a:xfrm>
            <a:off x="215899" y="3056466"/>
            <a:ext cx="14998701" cy="5524501"/>
          </a:xfrm>
          <a:prstGeom prst="rect">
            <a:avLst/>
          </a:prstGeom>
        </p:spPr>
        <p:txBody>
          <a:bodyPr/>
          <a:lstStyle/>
          <a:p>
            <a:pPr marL="382586" marR="52915" lvl="0" indent="-342900">
              <a:buClr>
                <a:srgbClr val="000000"/>
              </a:buClr>
              <a:buFont typeface="Arial"/>
              <a:defRPr sz="1800">
                <a:solidFill>
                  <a:srgbClr val="000000"/>
                </a:solidFill>
              </a:defRPr>
            </a:pPr>
            <a:r>
              <a:rPr sz="4400"/>
              <a:t>acute (less than 90</a:t>
            </a:r>
            <a:r>
              <a:rPr sz="4400" baseline="30545"/>
              <a:t>0</a:t>
            </a:r>
            <a:r>
              <a:rPr sz="4400"/>
              <a:t>) </a:t>
            </a:r>
          </a:p>
          <a:p>
            <a:pPr marL="382586" marR="52915" lvl="0" indent="-342900">
              <a:buClr>
                <a:srgbClr val="000000"/>
              </a:buClr>
              <a:buFont typeface="Arial"/>
              <a:defRPr sz="1800">
                <a:solidFill>
                  <a:srgbClr val="000000"/>
                </a:solidFill>
              </a:defRPr>
            </a:pPr>
            <a:r>
              <a:rPr sz="4400"/>
              <a:t>right angle (exactly 90</a:t>
            </a:r>
            <a:r>
              <a:rPr sz="4400" baseline="30545"/>
              <a:t>0</a:t>
            </a:r>
            <a:r>
              <a:rPr sz="4400"/>
              <a:t>) </a:t>
            </a:r>
          </a:p>
          <a:p>
            <a:pPr marL="382586" marR="52915" lvl="0" indent="-342900">
              <a:buClr>
                <a:srgbClr val="000000"/>
              </a:buClr>
              <a:buFont typeface="Arial"/>
              <a:defRPr sz="1800">
                <a:solidFill>
                  <a:srgbClr val="000000"/>
                </a:solidFill>
              </a:defRPr>
            </a:pPr>
            <a:r>
              <a:rPr sz="4400"/>
              <a:t>obtuse (between 90</a:t>
            </a:r>
            <a:r>
              <a:rPr sz="4400" baseline="30545"/>
              <a:t>0 </a:t>
            </a:r>
            <a:r>
              <a:rPr sz="4400"/>
              <a:t>and 180</a:t>
            </a:r>
            <a:r>
              <a:rPr sz="4400" baseline="30545"/>
              <a:t>0</a:t>
            </a:r>
            <a:r>
              <a:rPr sz="4400"/>
              <a:t>) </a:t>
            </a:r>
          </a:p>
          <a:p>
            <a:pPr marL="382586" marR="52915" lvl="0" indent="-342900">
              <a:buClr>
                <a:srgbClr val="000000"/>
              </a:buClr>
              <a:buFont typeface="Arial"/>
              <a:defRPr sz="1800">
                <a:solidFill>
                  <a:srgbClr val="000000"/>
                </a:solidFill>
              </a:defRPr>
            </a:pPr>
            <a:r>
              <a:rPr sz="4400"/>
              <a:t>straight (exactly 180</a:t>
            </a:r>
            <a:r>
              <a:rPr sz="4400" baseline="30545"/>
              <a:t>0</a:t>
            </a:r>
            <a:r>
              <a:rPr sz="4400"/>
              <a:t>)</a:t>
            </a:r>
          </a:p>
          <a:p>
            <a:pPr marL="382586" marR="52915" lvl="0" indent="-342900">
              <a:buClr>
                <a:srgbClr val="000000"/>
              </a:buClr>
              <a:buFont typeface="Arial"/>
              <a:defRPr sz="1800">
                <a:solidFill>
                  <a:srgbClr val="000000"/>
                </a:solidFill>
              </a:defRPr>
            </a:pPr>
            <a:r>
              <a:rPr sz="4400"/>
              <a:t>reflex (more than 180</a:t>
            </a:r>
            <a:r>
              <a:rPr sz="4400" baseline="30545"/>
              <a:t>0</a:t>
            </a:r>
            <a:r>
              <a:rPr sz="4400"/>
              <a:t>) </a:t>
            </a:r>
          </a:p>
        </p:txBody>
      </p:sp>
      <p:sp>
        <p:nvSpPr>
          <p:cNvPr id="543" name="Shape 543"/>
          <p:cNvSpPr/>
          <p:nvPr/>
        </p:nvSpPr>
        <p:spPr>
          <a:xfrm>
            <a:off x="127000" y="2108200"/>
            <a:ext cx="16002000" cy="800100"/>
          </a:xfrm>
          <a:prstGeom prst="rect">
            <a:avLst/>
          </a:prstGeom>
          <a:solidFill>
            <a:srgbClr val="2AA1C0"/>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4400">
                <a:solidFill>
                  <a:srgbClr val="FFFFFF"/>
                </a:solidFill>
                <a:latin typeface="+mj-lt"/>
                <a:ea typeface="+mj-ea"/>
                <a:cs typeface="+mj-cs"/>
                <a:sym typeface="Gill Sans"/>
              </a:defRPr>
            </a:lvl1pPr>
          </a:lstStyle>
          <a:p>
            <a:pPr lvl="0">
              <a:defRPr sz="1800">
                <a:solidFill>
                  <a:srgbClr val="000000"/>
                </a:solidFill>
              </a:defRPr>
            </a:pPr>
            <a:r>
              <a:rPr sz="4400">
                <a:solidFill>
                  <a:srgbClr val="FFFFFF"/>
                </a:solidFill>
              </a:rPr>
              <a:t>Angle</a:t>
            </a:r>
          </a:p>
        </p:txBody>
      </p:sp>
      <p:sp>
        <p:nvSpPr>
          <p:cNvPr id="544" name="Shape 544"/>
          <p:cNvSpPr/>
          <p:nvPr/>
        </p:nvSpPr>
        <p:spPr>
          <a:xfrm>
            <a:off x="127000" y="63500"/>
            <a:ext cx="16002000" cy="1981200"/>
          </a:xfrm>
          <a:prstGeom prst="rect">
            <a:avLst/>
          </a:prstGeom>
          <a:solidFill>
            <a:srgbClr val="A82D38"/>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6600">
                <a:solidFill>
                  <a:srgbClr val="FFFFFF"/>
                </a:solidFill>
                <a:latin typeface="+mj-lt"/>
                <a:ea typeface="+mj-ea"/>
                <a:cs typeface="+mj-cs"/>
                <a:sym typeface="Gill Sans"/>
              </a:defRPr>
            </a:lvl1pPr>
          </a:lstStyle>
          <a:p>
            <a:pPr lvl="0">
              <a:defRPr sz="1800">
                <a:solidFill>
                  <a:srgbClr val="000000"/>
                </a:solidFill>
              </a:defRPr>
            </a:pPr>
            <a:r>
              <a:rPr sz="6600">
                <a:solidFill>
                  <a:srgbClr val="FFFFFF"/>
                </a:solidFill>
              </a:rPr>
              <a:t>Geometry</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42">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54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54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54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54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54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 grpId="1" build="p" animBg="1" advAuto="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 name="Shape 546"/>
          <p:cNvSpPr/>
          <p:nvPr/>
        </p:nvSpPr>
        <p:spPr>
          <a:xfrm>
            <a:off x="1842911" y="3321050"/>
            <a:ext cx="12598401" cy="7620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marR="52915" lvl="0" algn="ctr" defTabSz="546100">
              <a:lnSpc>
                <a:spcPct val="90000"/>
              </a:lnSpc>
              <a:spcBef>
                <a:spcPts val="900"/>
              </a:spcBef>
              <a:defRPr sz="1800"/>
            </a:pPr>
            <a:r>
              <a:rPr sz="4400">
                <a:latin typeface="Calibri"/>
                <a:ea typeface="Calibri"/>
                <a:cs typeface="Calibri"/>
                <a:sym typeface="Calibri"/>
              </a:rPr>
              <a:t>Two angles are </a:t>
            </a:r>
            <a:r>
              <a:rPr sz="4400" b="1">
                <a:uFill>
                  <a:solidFill/>
                </a:uFill>
                <a:latin typeface="Calibri"/>
                <a:ea typeface="Calibri"/>
                <a:cs typeface="Calibri"/>
                <a:sym typeface="Calibri"/>
              </a:rPr>
              <a:t>complementary</a:t>
            </a:r>
            <a:r>
              <a:rPr sz="4400">
                <a:latin typeface="Calibri"/>
                <a:ea typeface="Calibri"/>
                <a:cs typeface="Calibri"/>
                <a:sym typeface="Calibri"/>
              </a:rPr>
              <a:t> if their sum is 90˚</a:t>
            </a:r>
          </a:p>
        </p:txBody>
      </p:sp>
      <p:grpSp>
        <p:nvGrpSpPr>
          <p:cNvPr id="552" name="Group 552"/>
          <p:cNvGrpSpPr/>
          <p:nvPr/>
        </p:nvGrpSpPr>
        <p:grpSpPr>
          <a:xfrm>
            <a:off x="6783917" y="4197350"/>
            <a:ext cx="3820584" cy="1757570"/>
            <a:chOff x="0" y="0"/>
            <a:chExt cx="3820583" cy="1757569"/>
          </a:xfrm>
        </p:grpSpPr>
        <p:sp>
          <p:nvSpPr>
            <p:cNvPr id="547" name="Shape 547"/>
            <p:cNvSpPr/>
            <p:nvPr/>
          </p:nvSpPr>
          <p:spPr>
            <a:xfrm>
              <a:off x="0" y="0"/>
              <a:ext cx="2117" cy="1510848"/>
            </a:xfrm>
            <a:prstGeom prst="line">
              <a:avLst/>
            </a:prstGeom>
            <a:noFill/>
            <a:ln w="12700" cap="flat">
              <a:solidFill>
                <a:srgbClr val="000000"/>
              </a:solidFill>
              <a:prstDash val="solid"/>
              <a:round/>
            </a:ln>
            <a:effectLst/>
          </p:spPr>
          <p:txBody>
            <a:bodyPr wrap="square" lIns="0" tIns="0" rIns="0" bIns="0" numCol="1" anchor="t">
              <a:noAutofit/>
            </a:bodyPr>
            <a:lstStyle/>
            <a:p>
              <a:pPr lvl="0"/>
              <a:endParaRPr/>
            </a:p>
          </p:txBody>
        </p:sp>
        <p:sp>
          <p:nvSpPr>
            <p:cNvPr id="548" name="Shape 548"/>
            <p:cNvSpPr/>
            <p:nvPr/>
          </p:nvSpPr>
          <p:spPr>
            <a:xfrm>
              <a:off x="9672" y="1517194"/>
              <a:ext cx="2882365" cy="2118"/>
            </a:xfrm>
            <a:prstGeom prst="line">
              <a:avLst/>
            </a:prstGeom>
            <a:noFill/>
            <a:ln w="12700" cap="flat">
              <a:solidFill>
                <a:srgbClr val="000000"/>
              </a:solidFill>
              <a:prstDash val="solid"/>
              <a:round/>
            </a:ln>
            <a:effectLst/>
          </p:spPr>
          <p:txBody>
            <a:bodyPr wrap="square" lIns="0" tIns="0" rIns="0" bIns="0" numCol="1" anchor="t">
              <a:noAutofit/>
            </a:bodyPr>
            <a:lstStyle/>
            <a:p>
              <a:pPr lvl="0"/>
              <a:endParaRPr/>
            </a:p>
          </p:txBody>
        </p:sp>
        <p:sp>
          <p:nvSpPr>
            <p:cNvPr id="549" name="Shape 549"/>
            <p:cNvSpPr/>
            <p:nvPr/>
          </p:nvSpPr>
          <p:spPr>
            <a:xfrm flipV="1">
              <a:off x="9672" y="527049"/>
              <a:ext cx="3810912" cy="990304"/>
            </a:xfrm>
            <a:prstGeom prst="line">
              <a:avLst/>
            </a:prstGeom>
            <a:noFill/>
            <a:ln w="12700" cap="flat">
              <a:solidFill>
                <a:srgbClr val="000000"/>
              </a:solidFill>
              <a:prstDash val="solid"/>
              <a:round/>
            </a:ln>
            <a:effectLst/>
          </p:spPr>
          <p:txBody>
            <a:bodyPr wrap="square" lIns="0" tIns="0" rIns="0" bIns="0" numCol="1" anchor="t">
              <a:noAutofit/>
            </a:bodyPr>
            <a:lstStyle/>
            <a:p>
              <a:pPr lvl="0"/>
              <a:endParaRPr/>
            </a:p>
          </p:txBody>
        </p:sp>
        <p:sp>
          <p:nvSpPr>
            <p:cNvPr id="550" name="Shape 550"/>
            <p:cNvSpPr/>
            <p:nvPr/>
          </p:nvSpPr>
          <p:spPr>
            <a:xfrm>
              <a:off x="130288" y="982914"/>
              <a:ext cx="370417"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marL="52915" marR="52915" algn="ctr" defTabSz="546100">
                <a:buClr>
                  <a:srgbClr val="000000"/>
                </a:buClr>
                <a:buFont typeface="Times Roman"/>
                <a:defRPr sz="3600" i="1">
                  <a:solidFill>
                    <a:srgbClr val="868686"/>
                  </a:solidFill>
                  <a:latin typeface="Times Roman"/>
                  <a:ea typeface="Times Roman"/>
                  <a:cs typeface="Times Roman"/>
                  <a:sym typeface="Times Roman"/>
                </a:defRPr>
              </a:lvl1pPr>
            </a:lstStyle>
            <a:p>
              <a:pPr lvl="0">
                <a:defRPr sz="1800" i="0">
                  <a:solidFill>
                    <a:srgbClr val="000000"/>
                  </a:solidFill>
                </a:defRPr>
              </a:pPr>
              <a:r>
                <a:rPr sz="3600" i="1">
                  <a:solidFill>
                    <a:srgbClr val="868686"/>
                  </a:solidFill>
                </a:rPr>
                <a:t>a</a:t>
              </a:r>
            </a:p>
          </p:txBody>
        </p:sp>
        <p:sp>
          <p:nvSpPr>
            <p:cNvPr id="551" name="Shape 551"/>
            <p:cNvSpPr/>
            <p:nvPr/>
          </p:nvSpPr>
          <p:spPr>
            <a:xfrm>
              <a:off x="1138920" y="1135269"/>
              <a:ext cx="723901"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marL="52915" marR="52915" algn="ctr" defTabSz="546100">
                <a:buClr>
                  <a:srgbClr val="000000"/>
                </a:buClr>
                <a:buFont typeface="Times Roman"/>
                <a:defRPr sz="3600" i="1">
                  <a:solidFill>
                    <a:srgbClr val="868686"/>
                  </a:solidFill>
                  <a:latin typeface="Times Roman"/>
                  <a:ea typeface="Times Roman"/>
                  <a:cs typeface="Times Roman"/>
                  <a:sym typeface="Times Roman"/>
                </a:defRPr>
              </a:lvl1pPr>
            </a:lstStyle>
            <a:p>
              <a:pPr lvl="0">
                <a:defRPr sz="1800" i="0">
                  <a:solidFill>
                    <a:srgbClr val="000000"/>
                  </a:solidFill>
                </a:defRPr>
              </a:pPr>
              <a:r>
                <a:rPr sz="3600" i="1">
                  <a:solidFill>
                    <a:srgbClr val="868686"/>
                  </a:solidFill>
                </a:rPr>
                <a:t>b</a:t>
              </a:r>
            </a:p>
          </p:txBody>
        </p:sp>
      </p:grpSp>
      <p:grpSp>
        <p:nvGrpSpPr>
          <p:cNvPr id="557" name="Group 557"/>
          <p:cNvGrpSpPr/>
          <p:nvPr/>
        </p:nvGrpSpPr>
        <p:grpSpPr>
          <a:xfrm>
            <a:off x="4703233" y="7454900"/>
            <a:ext cx="6597651" cy="1291416"/>
            <a:chOff x="0" y="0"/>
            <a:chExt cx="6597650" cy="1291415"/>
          </a:xfrm>
        </p:grpSpPr>
        <p:sp>
          <p:nvSpPr>
            <p:cNvPr id="553" name="Shape 553"/>
            <p:cNvSpPr/>
            <p:nvPr/>
          </p:nvSpPr>
          <p:spPr>
            <a:xfrm>
              <a:off x="0" y="1067235"/>
              <a:ext cx="6597650" cy="2118"/>
            </a:xfrm>
            <a:prstGeom prst="line">
              <a:avLst/>
            </a:prstGeom>
            <a:noFill/>
            <a:ln w="12700" cap="flat">
              <a:solidFill>
                <a:srgbClr val="000000"/>
              </a:solidFill>
              <a:prstDash val="solid"/>
              <a:round/>
            </a:ln>
            <a:effectLst/>
          </p:spPr>
          <p:txBody>
            <a:bodyPr wrap="square" lIns="0" tIns="0" rIns="0" bIns="0" numCol="1" anchor="t">
              <a:noAutofit/>
            </a:bodyPr>
            <a:lstStyle/>
            <a:p>
              <a:pPr lvl="0"/>
              <a:endParaRPr/>
            </a:p>
          </p:txBody>
        </p:sp>
        <p:sp>
          <p:nvSpPr>
            <p:cNvPr id="554" name="Shape 554"/>
            <p:cNvSpPr/>
            <p:nvPr/>
          </p:nvSpPr>
          <p:spPr>
            <a:xfrm flipV="1">
              <a:off x="2553928" y="0"/>
              <a:ext cx="3579372" cy="1067236"/>
            </a:xfrm>
            <a:prstGeom prst="line">
              <a:avLst/>
            </a:prstGeom>
            <a:noFill/>
            <a:ln w="12700" cap="flat">
              <a:solidFill>
                <a:srgbClr val="000000"/>
              </a:solidFill>
              <a:prstDash val="solid"/>
              <a:round/>
            </a:ln>
            <a:effectLst/>
          </p:spPr>
          <p:txBody>
            <a:bodyPr wrap="square" lIns="0" tIns="0" rIns="0" bIns="0" numCol="1" anchor="t">
              <a:noAutofit/>
            </a:bodyPr>
            <a:lstStyle/>
            <a:p>
              <a:pPr lvl="0"/>
              <a:endParaRPr/>
            </a:p>
          </p:txBody>
        </p:sp>
        <p:sp>
          <p:nvSpPr>
            <p:cNvPr id="555" name="Shape 555"/>
            <p:cNvSpPr/>
            <p:nvPr/>
          </p:nvSpPr>
          <p:spPr>
            <a:xfrm>
              <a:off x="2009473" y="669115"/>
              <a:ext cx="370417"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marL="52915" marR="52915" algn="ctr" defTabSz="546100">
                <a:buClr>
                  <a:srgbClr val="000000"/>
                </a:buClr>
                <a:buFont typeface="Times Roman"/>
                <a:defRPr sz="3600" i="1">
                  <a:solidFill>
                    <a:srgbClr val="868686"/>
                  </a:solidFill>
                  <a:latin typeface="Times Roman"/>
                  <a:ea typeface="Times Roman"/>
                  <a:cs typeface="Times Roman"/>
                  <a:sym typeface="Times Roman"/>
                </a:defRPr>
              </a:lvl1pPr>
            </a:lstStyle>
            <a:p>
              <a:pPr lvl="0">
                <a:defRPr sz="1800" i="0">
                  <a:solidFill>
                    <a:srgbClr val="000000"/>
                  </a:solidFill>
                </a:defRPr>
              </a:pPr>
              <a:r>
                <a:rPr sz="3600" i="1">
                  <a:solidFill>
                    <a:srgbClr val="868686"/>
                  </a:solidFill>
                </a:rPr>
                <a:t>a</a:t>
              </a:r>
            </a:p>
          </p:txBody>
        </p:sp>
        <p:sp>
          <p:nvSpPr>
            <p:cNvPr id="556" name="Shape 556"/>
            <p:cNvSpPr/>
            <p:nvPr/>
          </p:nvSpPr>
          <p:spPr>
            <a:xfrm>
              <a:off x="3598718" y="669115"/>
              <a:ext cx="723901"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marL="52915" marR="52915" algn="ctr" defTabSz="546100">
                <a:buClr>
                  <a:srgbClr val="000000"/>
                </a:buClr>
                <a:buFont typeface="Times Roman"/>
                <a:defRPr sz="3600" i="1">
                  <a:solidFill>
                    <a:srgbClr val="868686"/>
                  </a:solidFill>
                  <a:latin typeface="Times Roman"/>
                  <a:ea typeface="Times Roman"/>
                  <a:cs typeface="Times Roman"/>
                  <a:sym typeface="Times Roman"/>
                </a:defRPr>
              </a:lvl1pPr>
            </a:lstStyle>
            <a:p>
              <a:pPr lvl="0">
                <a:defRPr sz="1800" i="0">
                  <a:solidFill>
                    <a:srgbClr val="000000"/>
                  </a:solidFill>
                </a:defRPr>
              </a:pPr>
              <a:r>
                <a:rPr sz="3600" i="1">
                  <a:solidFill>
                    <a:srgbClr val="868686"/>
                  </a:solidFill>
                </a:rPr>
                <a:t>b</a:t>
              </a:r>
            </a:p>
          </p:txBody>
        </p:sp>
      </p:grpSp>
      <p:sp>
        <p:nvSpPr>
          <p:cNvPr id="558" name="Shape 558"/>
          <p:cNvSpPr/>
          <p:nvPr/>
        </p:nvSpPr>
        <p:spPr>
          <a:xfrm>
            <a:off x="2032000" y="6267450"/>
            <a:ext cx="12598400" cy="7620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marR="52915" lvl="0" algn="ctr" defTabSz="546100">
              <a:lnSpc>
                <a:spcPct val="90000"/>
              </a:lnSpc>
              <a:spcBef>
                <a:spcPts val="900"/>
              </a:spcBef>
              <a:defRPr sz="1800"/>
            </a:pPr>
            <a:r>
              <a:rPr sz="4400">
                <a:latin typeface="Calibri"/>
                <a:ea typeface="Calibri"/>
                <a:cs typeface="Calibri"/>
                <a:sym typeface="Calibri"/>
              </a:rPr>
              <a:t>Two angles are </a:t>
            </a:r>
            <a:r>
              <a:rPr sz="4400" b="1">
                <a:uFill>
                  <a:solidFill/>
                </a:uFill>
                <a:latin typeface="Calibri"/>
                <a:ea typeface="Calibri"/>
                <a:cs typeface="Calibri"/>
                <a:sym typeface="Calibri"/>
              </a:rPr>
              <a:t>supplementary</a:t>
            </a:r>
            <a:r>
              <a:rPr sz="4400">
                <a:latin typeface="Calibri"/>
                <a:ea typeface="Calibri"/>
                <a:cs typeface="Calibri"/>
                <a:sym typeface="Calibri"/>
              </a:rPr>
              <a:t>  if their sum is 180˚</a:t>
            </a:r>
          </a:p>
        </p:txBody>
      </p:sp>
      <p:sp>
        <p:nvSpPr>
          <p:cNvPr id="559" name="Shape 559"/>
          <p:cNvSpPr/>
          <p:nvPr/>
        </p:nvSpPr>
        <p:spPr>
          <a:xfrm>
            <a:off x="127000" y="2108200"/>
            <a:ext cx="16002000" cy="800100"/>
          </a:xfrm>
          <a:prstGeom prst="rect">
            <a:avLst/>
          </a:prstGeom>
          <a:solidFill>
            <a:srgbClr val="2AA1C0"/>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4400">
                <a:solidFill>
                  <a:srgbClr val="FFFFFF"/>
                </a:solidFill>
                <a:latin typeface="+mj-lt"/>
                <a:ea typeface="+mj-ea"/>
                <a:cs typeface="+mj-cs"/>
                <a:sym typeface="Gill Sans"/>
              </a:defRPr>
            </a:lvl1pPr>
          </a:lstStyle>
          <a:p>
            <a:pPr lvl="0">
              <a:defRPr sz="1800">
                <a:solidFill>
                  <a:srgbClr val="000000"/>
                </a:solidFill>
              </a:defRPr>
            </a:pPr>
            <a:r>
              <a:rPr sz="4400">
                <a:solidFill>
                  <a:srgbClr val="FFFFFF"/>
                </a:solidFill>
              </a:rPr>
              <a:t>Angle</a:t>
            </a:r>
          </a:p>
        </p:txBody>
      </p:sp>
      <p:sp>
        <p:nvSpPr>
          <p:cNvPr id="560" name="Shape 560"/>
          <p:cNvSpPr/>
          <p:nvPr/>
        </p:nvSpPr>
        <p:spPr>
          <a:xfrm>
            <a:off x="127000" y="63500"/>
            <a:ext cx="16002000" cy="1981200"/>
          </a:xfrm>
          <a:prstGeom prst="rect">
            <a:avLst/>
          </a:prstGeom>
          <a:solidFill>
            <a:srgbClr val="A82D38"/>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6600">
                <a:solidFill>
                  <a:srgbClr val="FFFFFF"/>
                </a:solidFill>
                <a:latin typeface="+mj-lt"/>
                <a:ea typeface="+mj-ea"/>
                <a:cs typeface="+mj-cs"/>
                <a:sym typeface="Gill Sans"/>
              </a:defRPr>
            </a:lvl1pPr>
          </a:lstStyle>
          <a:p>
            <a:pPr lvl="0">
              <a:defRPr sz="1800">
                <a:solidFill>
                  <a:srgbClr val="000000"/>
                </a:solidFill>
              </a:defRPr>
            </a:pPr>
            <a:r>
              <a:rPr sz="6600">
                <a:solidFill>
                  <a:srgbClr val="FFFFFF"/>
                </a:solidFill>
              </a:rPr>
              <a:t>Geometry</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5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5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 grpId="2" animBg="1" advAuto="0"/>
      <p:bldP spid="552" grpId="1" animBg="1" advAuto="0"/>
      <p:bldP spid="557" grpId="4" animBg="1" advAuto="0"/>
      <p:bldP spid="558" grpId="3" animBg="1" advAuto="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Shape 562"/>
          <p:cNvSpPr/>
          <p:nvPr/>
        </p:nvSpPr>
        <p:spPr>
          <a:xfrm>
            <a:off x="127000" y="3987800"/>
            <a:ext cx="5956300" cy="939800"/>
          </a:xfrm>
          <a:prstGeom prst="rect">
            <a:avLst/>
          </a:prstGeom>
          <a:solidFill>
            <a:srgbClr val="2AA1C0"/>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4400">
                <a:solidFill>
                  <a:srgbClr val="FFFFFF"/>
                </a:solidFill>
                <a:latin typeface="+mj-lt"/>
                <a:ea typeface="+mj-ea"/>
                <a:cs typeface="+mj-cs"/>
                <a:sym typeface="Gill Sans"/>
              </a:defRPr>
            </a:lvl1pPr>
          </a:lstStyle>
          <a:p>
            <a:pPr lvl="0">
              <a:defRPr sz="1800">
                <a:solidFill>
                  <a:srgbClr val="000000"/>
                </a:solidFill>
              </a:defRPr>
            </a:pPr>
            <a:r>
              <a:rPr sz="4400">
                <a:solidFill>
                  <a:srgbClr val="FFFFFF"/>
                </a:solidFill>
              </a:rPr>
              <a:t>Pi</a:t>
            </a:r>
          </a:p>
        </p:txBody>
      </p:sp>
      <p:sp>
        <p:nvSpPr>
          <p:cNvPr id="563" name="Shape 563"/>
          <p:cNvSpPr/>
          <p:nvPr/>
        </p:nvSpPr>
        <p:spPr>
          <a:xfrm>
            <a:off x="127000" y="63500"/>
            <a:ext cx="5956300" cy="3683000"/>
          </a:xfrm>
          <a:prstGeom prst="rect">
            <a:avLst/>
          </a:prstGeom>
          <a:solidFill>
            <a:srgbClr val="A82D38"/>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6600">
                <a:solidFill>
                  <a:srgbClr val="FFFFFF"/>
                </a:solidFill>
                <a:latin typeface="+mj-lt"/>
                <a:ea typeface="+mj-ea"/>
                <a:cs typeface="+mj-cs"/>
                <a:sym typeface="Gill Sans"/>
              </a:defRPr>
            </a:lvl1pPr>
          </a:lstStyle>
          <a:p>
            <a:pPr lvl="0">
              <a:defRPr sz="1800">
                <a:solidFill>
                  <a:srgbClr val="000000"/>
                </a:solidFill>
              </a:defRPr>
            </a:pPr>
            <a:r>
              <a:rPr sz="6600">
                <a:solidFill>
                  <a:srgbClr val="FFFFFF"/>
                </a:solidFill>
              </a:rPr>
              <a:t>Geometry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 name="Shape 565"/>
          <p:cNvSpPr/>
          <p:nvPr/>
        </p:nvSpPr>
        <p:spPr>
          <a:xfrm>
            <a:off x="127000" y="3987800"/>
            <a:ext cx="5956300" cy="939800"/>
          </a:xfrm>
          <a:prstGeom prst="rect">
            <a:avLst/>
          </a:prstGeom>
          <a:solidFill>
            <a:srgbClr val="2AA1C0"/>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4400">
                <a:solidFill>
                  <a:srgbClr val="FFFFFF"/>
                </a:solidFill>
                <a:latin typeface="+mj-lt"/>
                <a:ea typeface="+mj-ea"/>
                <a:cs typeface="+mj-cs"/>
                <a:sym typeface="Gill Sans"/>
              </a:defRPr>
            </a:lvl1pPr>
          </a:lstStyle>
          <a:p>
            <a:pPr lvl="0">
              <a:defRPr sz="1800">
                <a:solidFill>
                  <a:srgbClr val="000000"/>
                </a:solidFill>
              </a:defRPr>
            </a:pPr>
            <a:r>
              <a:rPr sz="4400">
                <a:solidFill>
                  <a:srgbClr val="FFFFFF"/>
                </a:solidFill>
              </a:rPr>
              <a:t>Pi</a:t>
            </a:r>
          </a:p>
        </p:txBody>
      </p:sp>
      <p:sp>
        <p:nvSpPr>
          <p:cNvPr id="566" name="Shape 566"/>
          <p:cNvSpPr/>
          <p:nvPr/>
        </p:nvSpPr>
        <p:spPr>
          <a:xfrm>
            <a:off x="127000" y="63500"/>
            <a:ext cx="5956300" cy="3683000"/>
          </a:xfrm>
          <a:prstGeom prst="rect">
            <a:avLst/>
          </a:prstGeom>
          <a:solidFill>
            <a:srgbClr val="A82D38"/>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6600">
                <a:solidFill>
                  <a:srgbClr val="FFFFFF"/>
                </a:solidFill>
                <a:latin typeface="+mj-lt"/>
                <a:ea typeface="+mj-ea"/>
                <a:cs typeface="+mj-cs"/>
                <a:sym typeface="Gill Sans"/>
              </a:defRPr>
            </a:lvl1pPr>
          </a:lstStyle>
          <a:p>
            <a:pPr lvl="0">
              <a:defRPr sz="1800">
                <a:solidFill>
                  <a:srgbClr val="000000"/>
                </a:solidFill>
              </a:defRPr>
            </a:pPr>
            <a:r>
              <a:rPr sz="6600">
                <a:solidFill>
                  <a:srgbClr val="FFFFFF"/>
                </a:solidFill>
              </a:rPr>
              <a:t>Geometry</a:t>
            </a:r>
          </a:p>
        </p:txBody>
      </p:sp>
      <p:pic>
        <p:nvPicPr>
          <p:cNvPr id="567" name="Screen shot 2010-06-10 at 9.58.47 PM.png"/>
          <p:cNvPicPr/>
          <p:nvPr/>
        </p:nvPicPr>
        <p:blipFill>
          <a:blip r:embed="rId2">
            <a:extLst/>
          </a:blip>
          <a:stretch>
            <a:fillRect/>
          </a:stretch>
        </p:blipFill>
        <p:spPr>
          <a:xfrm>
            <a:off x="9448800" y="86659"/>
            <a:ext cx="5638801" cy="8955741"/>
          </a:xfrm>
          <a:prstGeom prst="rect">
            <a:avLst/>
          </a:prstGeom>
          <a:ln w="12700">
            <a:round/>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p:nvPr/>
        </p:nvSpPr>
        <p:spPr>
          <a:xfrm>
            <a:off x="177800" y="1282700"/>
            <a:ext cx="15887700" cy="1066800"/>
          </a:xfrm>
          <a:prstGeom prst="rect">
            <a:avLst/>
          </a:prstGeom>
          <a:solidFill>
            <a:srgbClr val="2AA1C0"/>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4400">
                <a:solidFill>
                  <a:srgbClr val="FFFFFF"/>
                </a:solidFill>
                <a:latin typeface="+mj-lt"/>
                <a:ea typeface="+mj-ea"/>
                <a:cs typeface="+mj-cs"/>
                <a:sym typeface="Gill Sans"/>
              </a:defRPr>
            </a:lvl1pPr>
          </a:lstStyle>
          <a:p>
            <a:pPr lvl="0">
              <a:defRPr sz="1800">
                <a:solidFill>
                  <a:srgbClr val="000000"/>
                </a:solidFill>
              </a:defRPr>
            </a:pPr>
            <a:r>
              <a:rPr sz="4400">
                <a:solidFill>
                  <a:srgbClr val="FFFFFF"/>
                </a:solidFill>
              </a:rPr>
              <a:t>Prior knowledge</a:t>
            </a:r>
          </a:p>
        </p:txBody>
      </p:sp>
      <p:sp>
        <p:nvSpPr>
          <p:cNvPr id="236" name="Shape 236"/>
          <p:cNvSpPr>
            <a:spLocks noGrp="1"/>
          </p:cNvSpPr>
          <p:nvPr>
            <p:ph type="title"/>
          </p:nvPr>
        </p:nvSpPr>
        <p:spPr>
          <a:xfrm>
            <a:off x="177800" y="76200"/>
            <a:ext cx="15887700" cy="1079500"/>
          </a:xfrm>
          <a:prstGeom prst="rect">
            <a:avLst/>
          </a:prstGeom>
          <a:solidFill>
            <a:srgbClr val="A82D38"/>
          </a:solidFill>
        </p:spPr>
        <p:txBody>
          <a:bodyPr lIns="0" tIns="0" rIns="0" bIns="0"/>
          <a:lstStyle>
            <a:lvl1pPr>
              <a:defRPr sz="6600">
                <a:solidFill>
                  <a:srgbClr val="FFFFFF"/>
                </a:solidFill>
              </a:defRPr>
            </a:lvl1pPr>
          </a:lstStyle>
          <a:p>
            <a:pPr lvl="0">
              <a:defRPr sz="1800">
                <a:solidFill>
                  <a:srgbClr val="000000"/>
                </a:solidFill>
              </a:defRPr>
            </a:pPr>
            <a:r>
              <a:rPr sz="6600">
                <a:solidFill>
                  <a:srgbClr val="FFFFFF"/>
                </a:solidFill>
              </a:rPr>
              <a:t>Geometry</a:t>
            </a:r>
          </a:p>
        </p:txBody>
      </p:sp>
      <p:sp>
        <p:nvSpPr>
          <p:cNvPr id="237" name="Shape 237"/>
          <p:cNvSpPr>
            <a:spLocks noGrp="1"/>
          </p:cNvSpPr>
          <p:nvPr>
            <p:ph type="body" idx="1"/>
          </p:nvPr>
        </p:nvSpPr>
        <p:spPr>
          <a:xfrm>
            <a:off x="203200" y="2159000"/>
            <a:ext cx="15836900" cy="6934200"/>
          </a:xfrm>
          <a:prstGeom prst="rect">
            <a:avLst/>
          </a:prstGeom>
        </p:spPr>
        <p:txBody>
          <a:bodyPr/>
          <a:lstStyle/>
          <a:p>
            <a:pPr marL="0" lvl="0" indent="0">
              <a:spcBef>
                <a:spcPts val="300"/>
              </a:spcBef>
              <a:buSzTx/>
              <a:buNone/>
              <a:defRPr sz="1800"/>
            </a:pPr>
            <a:r>
              <a:rPr sz="4400"/>
              <a:t>• </a:t>
            </a:r>
            <a:r>
              <a:rPr sz="4000"/>
              <a:t>The use of compasses and rulers and the careful drawing of geometrical figures.</a:t>
            </a:r>
          </a:p>
          <a:p>
            <a:pPr marL="0" lvl="0" indent="0">
              <a:spcBef>
                <a:spcPts val="300"/>
              </a:spcBef>
              <a:buSzTx/>
              <a:buNone/>
              <a:defRPr sz="1800"/>
            </a:pPr>
            <a:r>
              <a:rPr sz="4000"/>
              <a:t>• Types of angles, including at least right angles, acute angles, obtuse angles and reflex angles.</a:t>
            </a:r>
          </a:p>
          <a:p>
            <a:pPr marL="0" lvl="0" indent="0">
              <a:spcBef>
                <a:spcPts val="300"/>
              </a:spcBef>
              <a:buSzTx/>
              <a:buNone/>
              <a:defRPr sz="1800"/>
            </a:pPr>
            <a:r>
              <a:rPr sz="4000"/>
              <a:t>• Triangles, including an informal introduction to isosceles and equilateral triangles.</a:t>
            </a:r>
          </a:p>
          <a:p>
            <a:pPr marL="0" lvl="0" indent="0">
              <a:spcBef>
                <a:spcPts val="300"/>
              </a:spcBef>
              <a:buSzTx/>
              <a:buNone/>
              <a:defRPr sz="1800"/>
            </a:pPr>
            <a:r>
              <a:rPr sz="4000"/>
              <a:t>• Quadrilaterals, including an informal introduction to squares, rectangles, parallelograms, trapezia and rhombuses.</a:t>
            </a:r>
          </a:p>
          <a:p>
            <a:pPr marL="0" lvl="0" indent="0">
              <a:spcBef>
                <a:spcPts val="300"/>
              </a:spcBef>
              <a:buSzTx/>
              <a:buNone/>
              <a:defRPr sz="1800"/>
            </a:pPr>
            <a:r>
              <a:rPr sz="4000"/>
              <a:t>• Informal experience with translations, reflections, rotations and enlargements, and with symmetry in the context of activities such as folding an isosceles triangle, rectangle or rhombus.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 name="Shape 569"/>
          <p:cNvSpPr>
            <a:spLocks noGrp="1"/>
          </p:cNvSpPr>
          <p:nvPr>
            <p:ph type="body" idx="1"/>
          </p:nvPr>
        </p:nvSpPr>
        <p:spPr>
          <a:xfrm>
            <a:off x="139700" y="2971800"/>
            <a:ext cx="15900400" cy="5803900"/>
          </a:xfrm>
          <a:prstGeom prst="rect">
            <a:avLst/>
          </a:prstGeom>
        </p:spPr>
        <p:txBody>
          <a:bodyPr/>
          <a:lstStyle/>
          <a:p>
            <a:pPr marL="511386" lvl="0" indent="-457200">
              <a:spcBef>
                <a:spcPts val="0"/>
              </a:spcBef>
              <a:buClr>
                <a:srgbClr val="000000"/>
              </a:buClr>
              <a:buSzTx/>
              <a:buFont typeface="Arial"/>
              <a:buNone/>
              <a:defRPr sz="1800">
                <a:uFillTx/>
              </a:defRPr>
            </a:pPr>
            <a:r>
              <a:rPr sz="4400">
                <a:uFill>
                  <a:solidFill/>
                </a:uFill>
              </a:rPr>
              <a:t>The symbol </a:t>
            </a:r>
            <a:r>
              <a:rPr sz="4400">
                <a:uFill>
                  <a:solidFill/>
                </a:uFill>
                <a:latin typeface="Symbol"/>
                <a:ea typeface="Symbol"/>
                <a:cs typeface="Symbol"/>
                <a:sym typeface="Symbol"/>
              </a:rPr>
              <a:t>π</a:t>
            </a:r>
            <a:r>
              <a:rPr sz="4400">
                <a:uFill>
                  <a:solidFill/>
                </a:uFill>
              </a:rPr>
              <a:t> is used because it is the first letter of the Greek word		,     meaning perimeter;     </a:t>
            </a:r>
          </a:p>
          <a:p>
            <a:pPr marL="511386" lvl="0" indent="-457200">
              <a:spcBef>
                <a:spcPts val="0"/>
              </a:spcBef>
              <a:buClr>
                <a:srgbClr val="000000"/>
              </a:buClr>
              <a:buSzTx/>
              <a:buFont typeface="Arial"/>
              <a:buNone/>
              <a:defRPr sz="1800">
                <a:uFillTx/>
              </a:defRPr>
            </a:pPr>
            <a:endParaRPr sz="4400">
              <a:uFill>
                <a:solidFill/>
              </a:uFill>
            </a:endParaRPr>
          </a:p>
          <a:p>
            <a:pPr marL="511386" lvl="0" indent="-457200">
              <a:spcBef>
                <a:spcPts val="0"/>
              </a:spcBef>
              <a:buClr>
                <a:srgbClr val="000000"/>
              </a:buClr>
              <a:buSzTx/>
              <a:buFont typeface="Arial"/>
              <a:buNone/>
              <a:defRPr sz="1800">
                <a:uFillTx/>
              </a:defRPr>
            </a:pPr>
            <a:r>
              <a:rPr sz="4400">
                <a:uFill>
                  <a:solidFill/>
                </a:uFill>
              </a:rPr>
              <a:t>	</a:t>
            </a:r>
            <a:r>
              <a:rPr sz="4400">
                <a:uFill>
                  <a:solidFill/>
                </a:uFill>
                <a:latin typeface="Symbol"/>
                <a:ea typeface="Symbol"/>
                <a:cs typeface="Symbol"/>
                <a:sym typeface="Symbol"/>
              </a:rPr>
              <a:t>π</a:t>
            </a:r>
            <a:r>
              <a:rPr sz="4400">
                <a:uFill>
                  <a:solidFill/>
                </a:uFill>
              </a:rPr>
              <a:t> =  3.1415926535897932384 . . .</a:t>
            </a:r>
          </a:p>
          <a:p>
            <a:pPr marL="511386" lvl="0" indent="-457200">
              <a:spcBef>
                <a:spcPts val="0"/>
              </a:spcBef>
              <a:buClr>
                <a:srgbClr val="000000"/>
              </a:buClr>
              <a:buSzTx/>
              <a:buFont typeface="Arial"/>
              <a:buNone/>
              <a:defRPr sz="1800">
                <a:uFillTx/>
              </a:defRPr>
            </a:pPr>
            <a:endParaRPr sz="4400">
              <a:uFill>
                <a:solidFill/>
              </a:uFill>
            </a:endParaRPr>
          </a:p>
          <a:p>
            <a:pPr marL="511386" lvl="0" indent="-457200">
              <a:spcBef>
                <a:spcPts val="0"/>
              </a:spcBef>
              <a:buClr>
                <a:srgbClr val="000000"/>
              </a:buClr>
              <a:buSzTx/>
              <a:buFont typeface="Arial"/>
              <a:buNone/>
              <a:defRPr sz="1800">
                <a:uFillTx/>
              </a:defRPr>
            </a:pPr>
            <a:r>
              <a:rPr sz="4400">
                <a:uFill>
                  <a:solidFill/>
                </a:uFill>
              </a:rPr>
              <a:t>Since radius =      diameter,</a:t>
            </a:r>
          </a:p>
          <a:p>
            <a:pPr marL="511386" lvl="0" indent="-457200">
              <a:spcBef>
                <a:spcPts val="0"/>
              </a:spcBef>
              <a:buClr>
                <a:srgbClr val="000000"/>
              </a:buClr>
              <a:buSzTx/>
              <a:buFont typeface="Arial"/>
              <a:buNone/>
              <a:defRPr sz="1800">
                <a:uFillTx/>
              </a:defRPr>
            </a:pPr>
            <a:r>
              <a:rPr sz="4400">
                <a:uFill>
                  <a:solidFill/>
                </a:uFill>
              </a:rPr>
              <a:t>			perimeter of circle ÷ radius of circle = 2 </a:t>
            </a:r>
            <a:r>
              <a:rPr sz="4400">
                <a:uFill>
                  <a:solidFill/>
                </a:uFill>
                <a:latin typeface="Symbol"/>
                <a:ea typeface="Symbol"/>
                <a:cs typeface="Symbol"/>
                <a:sym typeface="Symbol"/>
              </a:rPr>
              <a:t>π</a:t>
            </a:r>
            <a:r>
              <a:rPr sz="4400">
                <a:uFill>
                  <a:solidFill/>
                </a:uFill>
              </a:rPr>
              <a:t> </a:t>
            </a:r>
            <a:r>
              <a:rPr sz="3200">
                <a:uFill>
                  <a:solidFill/>
                </a:uFill>
              </a:rPr>
              <a:t>.</a:t>
            </a:r>
          </a:p>
          <a:p>
            <a:pPr marL="511386" lvl="0" indent="-457200">
              <a:spcBef>
                <a:spcPts val="0"/>
              </a:spcBef>
              <a:buClr>
                <a:srgbClr val="000000"/>
              </a:buClr>
              <a:buSzTx/>
              <a:buFont typeface="Arial"/>
              <a:buNone/>
              <a:defRPr sz="1800">
                <a:uFillTx/>
              </a:defRPr>
            </a:pPr>
            <a:endParaRPr sz="4200">
              <a:uFill>
                <a:solidFill/>
              </a:uFill>
            </a:endParaRPr>
          </a:p>
        </p:txBody>
      </p:sp>
      <p:pic>
        <p:nvPicPr>
          <p:cNvPr id="570" name="image.png"/>
          <p:cNvPicPr/>
          <p:nvPr/>
        </p:nvPicPr>
        <p:blipFill>
          <a:blip r:embed="rId2">
            <a:extLst/>
          </a:blip>
          <a:stretch>
            <a:fillRect/>
          </a:stretch>
        </p:blipFill>
        <p:spPr>
          <a:xfrm>
            <a:off x="2133600" y="3790950"/>
            <a:ext cx="2476500" cy="558800"/>
          </a:xfrm>
          <a:prstGeom prst="rect">
            <a:avLst/>
          </a:prstGeom>
          <a:ln w="12700">
            <a:miter lim="400000"/>
          </a:ln>
        </p:spPr>
      </p:pic>
      <p:pic>
        <p:nvPicPr>
          <p:cNvPr id="571" name="image.pdf"/>
          <p:cNvPicPr/>
          <p:nvPr/>
        </p:nvPicPr>
        <p:blipFill>
          <a:blip r:embed="rId3">
            <a:extLst/>
          </a:blip>
          <a:stretch>
            <a:fillRect/>
          </a:stretch>
        </p:blipFill>
        <p:spPr>
          <a:xfrm>
            <a:off x="3911600" y="5943600"/>
            <a:ext cx="309034" cy="901700"/>
          </a:xfrm>
          <a:prstGeom prst="rect">
            <a:avLst/>
          </a:prstGeom>
          <a:ln w="12700">
            <a:miter lim="400000"/>
          </a:ln>
        </p:spPr>
      </p:pic>
      <p:sp>
        <p:nvSpPr>
          <p:cNvPr id="572" name="Shape 572"/>
          <p:cNvSpPr/>
          <p:nvPr/>
        </p:nvSpPr>
        <p:spPr>
          <a:xfrm>
            <a:off x="127000" y="2108200"/>
            <a:ext cx="16002000" cy="800100"/>
          </a:xfrm>
          <a:prstGeom prst="rect">
            <a:avLst/>
          </a:prstGeom>
          <a:solidFill>
            <a:srgbClr val="2AA1C0"/>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4400">
                <a:solidFill>
                  <a:srgbClr val="FFFFFF"/>
                </a:solidFill>
                <a:latin typeface="+mj-lt"/>
                <a:ea typeface="+mj-ea"/>
                <a:cs typeface="+mj-cs"/>
                <a:sym typeface="Gill Sans"/>
              </a:defRPr>
            </a:lvl1pPr>
          </a:lstStyle>
          <a:p>
            <a:pPr lvl="0">
              <a:defRPr sz="1800">
                <a:solidFill>
                  <a:srgbClr val="000000"/>
                </a:solidFill>
              </a:defRPr>
            </a:pPr>
            <a:r>
              <a:rPr sz="4400">
                <a:solidFill>
                  <a:srgbClr val="FFFFFF"/>
                </a:solidFill>
              </a:rPr>
              <a:t>Pi</a:t>
            </a:r>
          </a:p>
        </p:txBody>
      </p:sp>
      <p:sp>
        <p:nvSpPr>
          <p:cNvPr id="573" name="Shape 573"/>
          <p:cNvSpPr/>
          <p:nvPr/>
        </p:nvSpPr>
        <p:spPr>
          <a:xfrm>
            <a:off x="127000" y="63500"/>
            <a:ext cx="16002000" cy="1981200"/>
          </a:xfrm>
          <a:prstGeom prst="rect">
            <a:avLst/>
          </a:prstGeom>
          <a:solidFill>
            <a:srgbClr val="A82D38"/>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6600">
                <a:solidFill>
                  <a:srgbClr val="FFFFFF"/>
                </a:solidFill>
                <a:latin typeface="+mj-lt"/>
                <a:ea typeface="+mj-ea"/>
                <a:cs typeface="+mj-cs"/>
                <a:sym typeface="Gill Sans"/>
              </a:defRPr>
            </a:lvl1pPr>
          </a:lstStyle>
          <a:p>
            <a:pPr lvl="0">
              <a:defRPr sz="1800">
                <a:solidFill>
                  <a:srgbClr val="000000"/>
                </a:solidFill>
              </a:defRPr>
            </a:pPr>
            <a:r>
              <a:rPr sz="6600">
                <a:solidFill>
                  <a:srgbClr val="FFFFFF"/>
                </a:solidFill>
              </a:rPr>
              <a:t>Geometry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 name="Shape 575"/>
          <p:cNvSpPr>
            <a:spLocks noGrp="1"/>
          </p:cNvSpPr>
          <p:nvPr>
            <p:ph type="body" idx="1"/>
          </p:nvPr>
        </p:nvSpPr>
        <p:spPr>
          <a:xfrm>
            <a:off x="190500" y="2971800"/>
            <a:ext cx="15862300" cy="5930900"/>
          </a:xfrm>
          <a:prstGeom prst="rect">
            <a:avLst/>
          </a:prstGeom>
        </p:spPr>
        <p:txBody>
          <a:bodyPr/>
          <a:lstStyle/>
          <a:p>
            <a:pPr marL="511386" lvl="0" indent="-457200">
              <a:spcBef>
                <a:spcPts val="0"/>
              </a:spcBef>
              <a:buClr>
                <a:srgbClr val="000000"/>
              </a:buClr>
              <a:buSzTx/>
              <a:buFont typeface="Arial"/>
              <a:buNone/>
              <a:defRPr sz="1800">
                <a:uFillTx/>
              </a:defRPr>
            </a:pPr>
            <a:r>
              <a:rPr sz="4400" dirty="0">
                <a:uFill>
                  <a:solidFill/>
                </a:uFill>
              </a:rPr>
              <a:t>The number we call </a:t>
            </a:r>
            <a:r>
              <a:rPr lang="en-AU" sz="4400" dirty="0">
                <a:latin typeface="Symbol"/>
                <a:sym typeface="Symbol"/>
              </a:rPr>
              <a:t></a:t>
            </a:r>
            <a:r>
              <a:rPr sz="4400" dirty="0" smtClean="0">
                <a:uFill>
                  <a:solidFill/>
                </a:uFill>
              </a:rPr>
              <a:t> </a:t>
            </a:r>
            <a:r>
              <a:rPr sz="4400" dirty="0">
                <a:uFill>
                  <a:solidFill/>
                </a:uFill>
              </a:rPr>
              <a:t>is irrational.</a:t>
            </a:r>
          </a:p>
          <a:p>
            <a:pPr marL="511386" lvl="0" indent="-457200">
              <a:spcBef>
                <a:spcPts val="0"/>
              </a:spcBef>
              <a:buClr>
                <a:srgbClr val="000000"/>
              </a:buClr>
              <a:buSzTx/>
              <a:buFont typeface="Arial"/>
              <a:buNone/>
              <a:defRPr sz="1800">
                <a:uFillTx/>
              </a:defRPr>
            </a:pPr>
            <a:endParaRPr sz="4400" dirty="0">
              <a:uFill>
                <a:solidFill/>
              </a:uFill>
            </a:endParaRPr>
          </a:p>
          <a:p>
            <a:pPr marL="511386" lvl="0" indent="-457200">
              <a:spcBef>
                <a:spcPts val="0"/>
              </a:spcBef>
              <a:buClr>
                <a:srgbClr val="000000"/>
              </a:buClr>
              <a:buSzTx/>
              <a:buFont typeface="Arial"/>
              <a:buNone/>
              <a:defRPr sz="1800">
                <a:uFillTx/>
              </a:defRPr>
            </a:pPr>
            <a:r>
              <a:rPr sz="4400" dirty="0">
                <a:uFill>
                  <a:solidFill/>
                </a:uFill>
              </a:rPr>
              <a:t>It can not be written as a fraction and its decimal expansion is infinite and does not recur.</a:t>
            </a:r>
          </a:p>
          <a:p>
            <a:pPr marL="511386" lvl="0" indent="-457200">
              <a:spcBef>
                <a:spcPts val="0"/>
              </a:spcBef>
              <a:buClr>
                <a:srgbClr val="000000"/>
              </a:buClr>
              <a:buSzTx/>
              <a:buFont typeface="Arial"/>
              <a:buNone/>
              <a:defRPr sz="1800">
                <a:uFillTx/>
              </a:defRPr>
            </a:pPr>
            <a:r>
              <a:rPr sz="4400" dirty="0">
                <a:uFill>
                  <a:solidFill/>
                </a:uFill>
              </a:rPr>
              <a:t>That is why we use a symbol, </a:t>
            </a:r>
            <a:r>
              <a:rPr lang="en-AU" sz="4400" dirty="0">
                <a:latin typeface="Symbol"/>
                <a:sym typeface="Symbol"/>
              </a:rPr>
              <a:t></a:t>
            </a:r>
            <a:r>
              <a:rPr sz="4400" dirty="0" smtClean="0">
                <a:uFill>
                  <a:solidFill/>
                </a:uFill>
              </a:rPr>
              <a:t> </a:t>
            </a:r>
            <a:r>
              <a:rPr sz="4400" dirty="0">
                <a:uFill>
                  <a:solidFill/>
                </a:uFill>
              </a:rPr>
              <a:t>, to represent it.</a:t>
            </a:r>
          </a:p>
          <a:p>
            <a:pPr marL="511386" lvl="0" indent="-457200">
              <a:spcBef>
                <a:spcPts val="0"/>
              </a:spcBef>
              <a:buClr>
                <a:srgbClr val="000000"/>
              </a:buClr>
              <a:buSzTx/>
              <a:buFont typeface="Arial"/>
              <a:buNone/>
              <a:defRPr sz="1800">
                <a:uFillTx/>
              </a:defRPr>
            </a:pPr>
            <a:endParaRPr sz="4400" dirty="0">
              <a:uFill>
                <a:solidFill/>
              </a:uFill>
            </a:endParaRPr>
          </a:p>
          <a:p>
            <a:pPr marL="511386" lvl="0" indent="-457200">
              <a:spcBef>
                <a:spcPts val="0"/>
              </a:spcBef>
              <a:buClr>
                <a:srgbClr val="000000"/>
              </a:buClr>
              <a:buSzTx/>
              <a:buFont typeface="Arial"/>
              <a:buNone/>
              <a:defRPr sz="1800">
                <a:uFillTx/>
              </a:defRPr>
            </a:pPr>
            <a:r>
              <a:rPr sz="4400" dirty="0">
                <a:uFill>
                  <a:solidFill/>
                </a:uFill>
              </a:rPr>
              <a:t>There are no integers a, b such that     = </a:t>
            </a:r>
            <a:r>
              <a:rPr lang="en-AU" sz="4400" dirty="0">
                <a:latin typeface="Symbol"/>
                <a:sym typeface="Symbol"/>
              </a:rPr>
              <a:t></a:t>
            </a:r>
            <a:r>
              <a:rPr sz="4400" dirty="0" smtClean="0">
                <a:uFill>
                  <a:solidFill/>
                </a:uFill>
              </a:rPr>
              <a:t> </a:t>
            </a:r>
            <a:r>
              <a:rPr sz="4400" dirty="0">
                <a:uFill>
                  <a:solidFill/>
                </a:uFill>
              </a:rPr>
              <a:t>.</a:t>
            </a:r>
          </a:p>
        </p:txBody>
      </p:sp>
      <p:pic>
        <p:nvPicPr>
          <p:cNvPr id="576" name="image.pdf"/>
          <p:cNvPicPr/>
          <p:nvPr/>
        </p:nvPicPr>
        <p:blipFill>
          <a:blip r:embed="rId2">
            <a:extLst/>
          </a:blip>
          <a:stretch>
            <a:fillRect/>
          </a:stretch>
        </p:blipFill>
        <p:spPr>
          <a:xfrm>
            <a:off x="9296400" y="6464300"/>
            <a:ext cx="698500" cy="1117600"/>
          </a:xfrm>
          <a:prstGeom prst="rect">
            <a:avLst/>
          </a:prstGeom>
          <a:ln w="12700">
            <a:miter lim="400000"/>
          </a:ln>
        </p:spPr>
      </p:pic>
      <p:sp>
        <p:nvSpPr>
          <p:cNvPr id="577" name="Shape 577"/>
          <p:cNvSpPr/>
          <p:nvPr/>
        </p:nvSpPr>
        <p:spPr>
          <a:xfrm>
            <a:off x="127000" y="2108200"/>
            <a:ext cx="16002000" cy="800100"/>
          </a:xfrm>
          <a:prstGeom prst="rect">
            <a:avLst/>
          </a:prstGeom>
          <a:solidFill>
            <a:srgbClr val="2AA1C0"/>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4400">
                <a:solidFill>
                  <a:srgbClr val="FFFFFF"/>
                </a:solidFill>
                <a:latin typeface="+mj-lt"/>
                <a:ea typeface="+mj-ea"/>
                <a:cs typeface="+mj-cs"/>
                <a:sym typeface="Gill Sans"/>
              </a:defRPr>
            </a:lvl1pPr>
          </a:lstStyle>
          <a:p>
            <a:pPr lvl="0">
              <a:defRPr sz="1800">
                <a:solidFill>
                  <a:srgbClr val="000000"/>
                </a:solidFill>
              </a:defRPr>
            </a:pPr>
            <a:r>
              <a:rPr sz="4400">
                <a:solidFill>
                  <a:srgbClr val="FFFFFF"/>
                </a:solidFill>
              </a:rPr>
              <a:t>Pi</a:t>
            </a:r>
          </a:p>
        </p:txBody>
      </p:sp>
      <p:sp>
        <p:nvSpPr>
          <p:cNvPr id="578" name="Shape 578"/>
          <p:cNvSpPr/>
          <p:nvPr/>
        </p:nvSpPr>
        <p:spPr>
          <a:xfrm>
            <a:off x="127000" y="63500"/>
            <a:ext cx="16002000" cy="1981200"/>
          </a:xfrm>
          <a:prstGeom prst="rect">
            <a:avLst/>
          </a:prstGeom>
          <a:solidFill>
            <a:srgbClr val="A82D38"/>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6600">
                <a:solidFill>
                  <a:srgbClr val="FFFFFF"/>
                </a:solidFill>
                <a:latin typeface="+mj-lt"/>
                <a:ea typeface="+mj-ea"/>
                <a:cs typeface="+mj-cs"/>
                <a:sym typeface="Gill Sans"/>
              </a:defRPr>
            </a:lvl1pPr>
          </a:lstStyle>
          <a:p>
            <a:pPr lvl="0">
              <a:defRPr sz="1800">
                <a:solidFill>
                  <a:srgbClr val="000000"/>
                </a:solidFill>
              </a:defRPr>
            </a:pPr>
            <a:r>
              <a:rPr sz="6600">
                <a:solidFill>
                  <a:srgbClr val="FFFFFF"/>
                </a:solidFill>
              </a:rPr>
              <a:t>Geometry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0" name="DSC00371.jpeg"/>
          <p:cNvPicPr/>
          <p:nvPr/>
        </p:nvPicPr>
        <p:blipFill>
          <a:blip r:embed="rId2">
            <a:extLst/>
          </a:blip>
          <a:srcRect l="47657" t="18473" b="59828"/>
          <a:stretch>
            <a:fillRect/>
          </a:stretch>
        </p:blipFill>
        <p:spPr>
          <a:xfrm>
            <a:off x="1562100" y="792544"/>
            <a:ext cx="10391729" cy="7658101"/>
          </a:xfrm>
          <a:prstGeom prst="rect">
            <a:avLst/>
          </a:prstGeom>
          <a:ln w="12700">
            <a:miter lim="400000"/>
          </a:ln>
        </p:spPr>
      </p:pic>
      <p:sp>
        <p:nvSpPr>
          <p:cNvPr id="581" name="Shape 581"/>
          <p:cNvSpPr>
            <a:spLocks noGrp="1"/>
          </p:cNvSpPr>
          <p:nvPr>
            <p:ph type="title"/>
          </p:nvPr>
        </p:nvSpPr>
        <p:spPr>
          <a:xfrm>
            <a:off x="762000" y="6542616"/>
            <a:ext cx="12395200" cy="1587501"/>
          </a:xfrm>
          <a:prstGeom prst="rect">
            <a:avLst/>
          </a:prstGeom>
          <a:noFill/>
        </p:spPr>
        <p:txBody>
          <a:bodyPr>
            <a:normAutofit/>
          </a:bodyPr>
          <a:lstStyle>
            <a:lvl1pPr marL="52915" marR="52915">
              <a:defRPr>
                <a:effectLst>
                  <a:outerShdw blurRad="12700" dist="25400" dir="2700000" rotWithShape="0">
                    <a:srgbClr val="000000"/>
                  </a:outerShdw>
                </a:effectLst>
              </a:defRPr>
            </a:lvl1pPr>
          </a:lstStyle>
          <a:p>
            <a:pPr lvl="0">
              <a:defRPr sz="1800">
                <a:solidFill>
                  <a:srgbClr val="000000"/>
                </a:solidFill>
                <a:effectLst/>
              </a:defRPr>
            </a:pPr>
            <a:r>
              <a:rPr sz="7600">
                <a:solidFill>
                  <a:srgbClr val="FFFFFF"/>
                </a:solidFill>
                <a:effectLst>
                  <a:outerShdw blurRad="12700" dist="25400" dir="2700000" rotWithShape="0">
                    <a:srgbClr val="000000"/>
                  </a:outerShdw>
                </a:effectLst>
              </a:rPr>
              <a:t>Two-dimensional shapes</a:t>
            </a:r>
          </a:p>
        </p:txBody>
      </p:sp>
      <p:sp>
        <p:nvSpPr>
          <p:cNvPr id="582" name="Shape 582"/>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pPr>
            <a:fld id="{86CB4B4D-7CA3-9044-876B-883B54F8677D}" type="slidenum">
              <a:rPr sz="1600"/>
              <a:t>82</a:t>
            </a:fld>
            <a:endParaRPr sz="160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 name="Shape 584"/>
          <p:cNvSpPr>
            <a:spLocks noGrp="1"/>
          </p:cNvSpPr>
          <p:nvPr>
            <p:ph type="title"/>
          </p:nvPr>
        </p:nvSpPr>
        <p:spPr>
          <a:xfrm>
            <a:off x="1219200" y="0"/>
            <a:ext cx="13817600" cy="1727200"/>
          </a:xfrm>
          <a:prstGeom prst="rect">
            <a:avLst/>
          </a:prstGeom>
          <a:solidFill>
            <a:srgbClr val="A08ABC"/>
          </a:solidFill>
        </p:spPr>
        <p:txBody>
          <a:bodyPr/>
          <a:lstStyle>
            <a:lvl1pPr>
              <a:defRPr>
                <a:effectLst>
                  <a:outerShdw blurRad="12700" dist="25400" dir="2700000" rotWithShape="0">
                    <a:srgbClr val="000000"/>
                  </a:outerShdw>
                </a:effectLst>
              </a:defRPr>
            </a:lvl1pPr>
          </a:lstStyle>
          <a:p>
            <a:pPr lvl="0">
              <a:defRPr sz="1800">
                <a:solidFill>
                  <a:srgbClr val="000000"/>
                </a:solidFill>
                <a:effectLst/>
              </a:defRPr>
            </a:pPr>
            <a:r>
              <a:rPr sz="7200">
                <a:solidFill>
                  <a:srgbClr val="FFFFFF"/>
                </a:solidFill>
                <a:effectLst>
                  <a:outerShdw blurRad="12700" dist="25400" dir="2700000" rotWithShape="0">
                    <a:srgbClr val="000000"/>
                  </a:outerShdw>
                </a:effectLst>
              </a:rPr>
              <a:t>Types of Triangles</a:t>
            </a:r>
          </a:p>
        </p:txBody>
      </p:sp>
      <p:sp>
        <p:nvSpPr>
          <p:cNvPr id="585" name="Shape 585"/>
          <p:cNvSpPr>
            <a:spLocks noGrp="1"/>
          </p:cNvSpPr>
          <p:nvPr>
            <p:ph type="body" idx="1"/>
          </p:nvPr>
        </p:nvSpPr>
        <p:spPr>
          <a:xfrm>
            <a:off x="1227666" y="1809750"/>
            <a:ext cx="11226801" cy="2679700"/>
          </a:xfrm>
          <a:prstGeom prst="rect">
            <a:avLst/>
          </a:prstGeom>
        </p:spPr>
        <p:txBody>
          <a:bodyPr/>
          <a:lstStyle/>
          <a:p>
            <a:pPr marL="511386" lvl="0" indent="-457200">
              <a:lnSpc>
                <a:spcPct val="90000"/>
              </a:lnSpc>
              <a:buClr>
                <a:srgbClr val="000000"/>
              </a:buClr>
              <a:buSzTx/>
              <a:buFont typeface="Arial"/>
              <a:buNone/>
              <a:defRPr sz="1800">
                <a:solidFill>
                  <a:srgbClr val="000000"/>
                </a:solidFill>
              </a:defRPr>
            </a:pPr>
            <a:r>
              <a:rPr sz="3600"/>
              <a:t>Equilateral</a:t>
            </a:r>
          </a:p>
          <a:p>
            <a:pPr marL="1044786" lvl="1" indent="116840">
              <a:lnSpc>
                <a:spcPct val="90000"/>
              </a:lnSpc>
              <a:buClr>
                <a:srgbClr val="000000"/>
              </a:buClr>
              <a:buSzTx/>
              <a:buFont typeface="Arial"/>
              <a:buNone/>
              <a:defRPr sz="1800">
                <a:solidFill>
                  <a:srgbClr val="000000"/>
                </a:solidFill>
              </a:defRPr>
            </a:pPr>
            <a:r>
              <a:rPr sz="3600"/>
              <a:t>All sides and angles equal (i.e., regular triangle)</a:t>
            </a:r>
          </a:p>
          <a:p>
            <a:pPr marL="1044786" lvl="1" indent="116840">
              <a:lnSpc>
                <a:spcPct val="90000"/>
              </a:lnSpc>
              <a:buClr>
                <a:srgbClr val="000000"/>
              </a:buClr>
              <a:buSzTx/>
              <a:buFont typeface="Arial"/>
              <a:buNone/>
              <a:defRPr sz="1800">
                <a:solidFill>
                  <a:srgbClr val="000000"/>
                </a:solidFill>
              </a:defRPr>
            </a:pPr>
            <a:r>
              <a:rPr sz="3600"/>
              <a:t>Has 3 axes of mirror symmetry</a:t>
            </a:r>
          </a:p>
        </p:txBody>
      </p:sp>
      <p:sp>
        <p:nvSpPr>
          <p:cNvPr id="586" name="Shape 586"/>
          <p:cNvSpPr/>
          <p:nvPr/>
        </p:nvSpPr>
        <p:spPr>
          <a:xfrm rot="480000">
            <a:off x="12372865" y="5006499"/>
            <a:ext cx="2942716" cy="1219201"/>
          </a:xfrm>
          <a:prstGeom prst="triangle">
            <a:avLst/>
          </a:prstGeom>
          <a:solidFill>
            <a:srgbClr val="FF4C00"/>
          </a:solidFill>
          <a:ln w="12700">
            <a:solidFill>
              <a:srgbClr val="FF4C00"/>
            </a:solidFill>
            <a:miter lim="400000"/>
          </a:ln>
        </p:spPr>
        <p:txBody>
          <a:bodyPr lIns="38100" tIns="38100" rIns="38100" bIns="38100" anchor="ctr"/>
          <a:lstStyle/>
          <a:p>
            <a:pPr lvl="0" algn="ctr" defTabSz="546100">
              <a:defRPr sz="3600">
                <a:solidFill>
                  <a:srgbClr val="FFFFFF"/>
                </a:solidFill>
                <a:latin typeface="Futura"/>
                <a:ea typeface="Futura"/>
                <a:cs typeface="Futura"/>
                <a:sym typeface="Futura"/>
              </a:defRPr>
            </a:pPr>
            <a:endParaRPr/>
          </a:p>
        </p:txBody>
      </p:sp>
      <p:sp>
        <p:nvSpPr>
          <p:cNvPr id="587" name="Shape 587"/>
          <p:cNvSpPr/>
          <p:nvPr/>
        </p:nvSpPr>
        <p:spPr>
          <a:xfrm rot="19260000">
            <a:off x="12133332" y="2096758"/>
            <a:ext cx="2940273" cy="1828801"/>
          </a:xfrm>
          <a:prstGeom prst="triangle">
            <a:avLst/>
          </a:prstGeom>
          <a:solidFill/>
          <a:ln w="12700">
            <a:solidFill/>
            <a:miter lim="400000"/>
          </a:ln>
        </p:spPr>
        <p:txBody>
          <a:bodyPr lIns="38100" tIns="38100" rIns="38100" bIns="38100" anchor="ctr"/>
          <a:lstStyle/>
          <a:p>
            <a:pPr lvl="0" algn="ctr" defTabSz="546100">
              <a:defRPr sz="3600">
                <a:solidFill>
                  <a:srgbClr val="FFFFFF"/>
                </a:solidFill>
                <a:latin typeface="Futura"/>
                <a:ea typeface="Futura"/>
                <a:cs typeface="Futura"/>
                <a:sym typeface="Futura"/>
              </a:defRPr>
            </a:pPr>
            <a:endParaRPr/>
          </a:p>
        </p:txBody>
      </p:sp>
      <p:sp>
        <p:nvSpPr>
          <p:cNvPr id="588" name="Shape 588"/>
          <p:cNvSpPr/>
          <p:nvPr/>
        </p:nvSpPr>
        <p:spPr>
          <a:xfrm rot="360000">
            <a:off x="10419906" y="7373154"/>
            <a:ext cx="4800601" cy="609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5" y="21600"/>
                </a:lnTo>
                <a:lnTo>
                  <a:pt x="21600" y="21600"/>
                </a:lnTo>
                <a:lnTo>
                  <a:pt x="0" y="0"/>
                </a:lnTo>
                <a:close/>
              </a:path>
            </a:pathLst>
          </a:custGeom>
          <a:solidFill>
            <a:srgbClr val="BFBFBF"/>
          </a:solidFill>
          <a:ln w="12700">
            <a:solidFill>
              <a:srgbClr val="BFBFBF"/>
            </a:solidFill>
            <a:round/>
          </a:ln>
        </p:spPr>
        <p:txBody>
          <a:bodyPr lIns="38100" tIns="38100" rIns="38100" bIns="38100" anchor="ctr"/>
          <a:lstStyle/>
          <a:p>
            <a:pPr lvl="0" algn="ctr" defTabSz="546100">
              <a:defRPr sz="3600">
                <a:solidFill>
                  <a:srgbClr val="FFFFFF"/>
                </a:solidFill>
                <a:latin typeface="Futura"/>
                <a:ea typeface="Futura"/>
                <a:cs typeface="Futura"/>
                <a:sym typeface="Futura"/>
              </a:defRPr>
            </a:pPr>
            <a:endParaRPr/>
          </a:p>
        </p:txBody>
      </p:sp>
      <p:sp>
        <p:nvSpPr>
          <p:cNvPr id="589" name="Shape 589"/>
          <p:cNvSpPr/>
          <p:nvPr/>
        </p:nvSpPr>
        <p:spPr>
          <a:xfrm>
            <a:off x="1168400" y="4057650"/>
            <a:ext cx="10858500" cy="27432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marL="512233" marR="55033" lvl="0" indent="-457200" defTabSz="546100">
              <a:lnSpc>
                <a:spcPct val="90000"/>
              </a:lnSpc>
              <a:spcBef>
                <a:spcPts val="800"/>
              </a:spcBef>
              <a:buClr>
                <a:srgbClr val="434ED6"/>
              </a:buClr>
              <a:buFont typeface="Wingdings"/>
              <a:defRPr sz="1800"/>
            </a:pPr>
            <a:r>
              <a:rPr sz="3600">
                <a:latin typeface="+mn-lt"/>
                <a:ea typeface="+mn-ea"/>
                <a:cs typeface="+mn-cs"/>
                <a:sym typeface="Arial"/>
              </a:rPr>
              <a:t>Isosceles</a:t>
            </a:r>
          </a:p>
          <a:p>
            <a:pPr marL="1045633" marR="55033" lvl="0" indent="-381000" defTabSz="546100">
              <a:lnSpc>
                <a:spcPct val="90000"/>
              </a:lnSpc>
              <a:spcBef>
                <a:spcPts val="500"/>
              </a:spcBef>
              <a:buClr>
                <a:srgbClr val="000000"/>
              </a:buClr>
              <a:buFont typeface="Arial"/>
              <a:defRPr sz="1800"/>
            </a:pPr>
            <a:r>
              <a:rPr sz="3600">
                <a:latin typeface="+mn-lt"/>
                <a:ea typeface="+mn-ea"/>
                <a:cs typeface="+mn-cs"/>
                <a:sym typeface="Arial"/>
              </a:rPr>
              <a:t>Iso/skeles = equal legs</a:t>
            </a:r>
          </a:p>
          <a:p>
            <a:pPr marL="1045633" marR="55033" lvl="0" indent="-381000" defTabSz="546100">
              <a:lnSpc>
                <a:spcPct val="90000"/>
              </a:lnSpc>
              <a:spcBef>
                <a:spcPts val="500"/>
              </a:spcBef>
              <a:buClr>
                <a:srgbClr val="000000"/>
              </a:buClr>
              <a:buFont typeface="Arial"/>
              <a:defRPr sz="1800"/>
            </a:pPr>
            <a:r>
              <a:rPr sz="3600">
                <a:latin typeface="+mn-lt"/>
                <a:ea typeface="+mn-ea"/>
                <a:cs typeface="+mn-cs"/>
                <a:sym typeface="Arial"/>
              </a:rPr>
              <a:t>Two sides equal and angles opposite those sides are also equal</a:t>
            </a:r>
          </a:p>
          <a:p>
            <a:pPr marL="1045633" marR="55033" lvl="0" indent="-381000" defTabSz="546100">
              <a:lnSpc>
                <a:spcPct val="90000"/>
              </a:lnSpc>
              <a:spcBef>
                <a:spcPts val="500"/>
              </a:spcBef>
              <a:buClr>
                <a:srgbClr val="000000"/>
              </a:buClr>
              <a:buFont typeface="Arial"/>
              <a:defRPr sz="1800"/>
            </a:pPr>
            <a:r>
              <a:rPr sz="3600">
                <a:latin typeface="+mn-lt"/>
                <a:ea typeface="+mn-ea"/>
                <a:cs typeface="+mn-cs"/>
                <a:sym typeface="Arial"/>
              </a:rPr>
              <a:t>Has one axis of mirror symmetry</a:t>
            </a:r>
          </a:p>
        </p:txBody>
      </p:sp>
      <p:sp>
        <p:nvSpPr>
          <p:cNvPr id="590" name="Shape 590"/>
          <p:cNvSpPr/>
          <p:nvPr/>
        </p:nvSpPr>
        <p:spPr>
          <a:xfrm>
            <a:off x="1117600" y="6813550"/>
            <a:ext cx="9499600" cy="17018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marL="512233" marR="55033" lvl="0" indent="-457200" defTabSz="546100">
              <a:lnSpc>
                <a:spcPct val="90000"/>
              </a:lnSpc>
              <a:spcBef>
                <a:spcPts val="800"/>
              </a:spcBef>
              <a:buClr>
                <a:srgbClr val="434ED6"/>
              </a:buClr>
              <a:buFont typeface="Wingdings"/>
              <a:defRPr sz="1800"/>
            </a:pPr>
            <a:r>
              <a:rPr sz="3600">
                <a:latin typeface="+mn-lt"/>
                <a:ea typeface="+mn-ea"/>
                <a:cs typeface="+mn-cs"/>
                <a:sym typeface="Arial"/>
              </a:rPr>
              <a:t>Scalene</a:t>
            </a:r>
          </a:p>
          <a:p>
            <a:pPr marL="1045633" marR="55033" lvl="0" indent="-381000" defTabSz="546100">
              <a:lnSpc>
                <a:spcPct val="90000"/>
              </a:lnSpc>
              <a:spcBef>
                <a:spcPts val="500"/>
              </a:spcBef>
              <a:buClr>
                <a:srgbClr val="000000"/>
              </a:buClr>
              <a:buFont typeface="Arial"/>
              <a:defRPr sz="1800"/>
            </a:pPr>
            <a:r>
              <a:rPr sz="3600">
                <a:latin typeface="+mn-lt"/>
                <a:ea typeface="+mn-ea"/>
                <a:cs typeface="+mn-cs"/>
                <a:sym typeface="Arial"/>
              </a:rPr>
              <a:t>No sides equal</a:t>
            </a:r>
          </a:p>
          <a:p>
            <a:pPr marL="1045633" marR="55033" lvl="0" indent="-381000" defTabSz="546100">
              <a:lnSpc>
                <a:spcPct val="90000"/>
              </a:lnSpc>
              <a:spcBef>
                <a:spcPts val="500"/>
              </a:spcBef>
              <a:buClr>
                <a:srgbClr val="000000"/>
              </a:buClr>
              <a:buFont typeface="Arial"/>
              <a:defRPr sz="1800"/>
            </a:pPr>
            <a:r>
              <a:rPr sz="3600">
                <a:latin typeface="+mn-lt"/>
                <a:ea typeface="+mn-ea"/>
                <a:cs typeface="+mn-cs"/>
                <a:sym typeface="Arial"/>
              </a:rPr>
              <a:t>No axis of mirror symmetry</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85">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585">
                                            <p:txEl>
                                              <p:pRg st="0" end="0"/>
                                            </p:txEl>
                                          </p:spTgt>
                                        </p:tgtEl>
                                        <p:attrNameLst>
                                          <p:attrName>style.visibility</p:attrName>
                                        </p:attrNameLst>
                                      </p:cBhvr>
                                      <p:to>
                                        <p:strVal val="visible"/>
                                      </p:to>
                                    </p:set>
                                  </p:childTnLst>
                                </p:cTn>
                              </p:par>
                              <p:par>
                                <p:cTn id="9" presetID="1" presetClass="entr" presetSubtype="0" fill="hold" grpId="1">
                                  <p:stCondLst>
                                    <p:cond delay="0"/>
                                  </p:stCondLst>
                                  <p:iterate>
                                    <p:tmAbs val="0"/>
                                  </p:iterate>
                                  <p:childTnLst>
                                    <p:set>
                                      <p:cBhvr>
                                        <p:cTn id="10" fill="hold"/>
                                        <p:tgtEl>
                                          <p:spTgt spid="585">
                                            <p:txEl>
                                              <p:pRg st="1" end="1"/>
                                            </p:txEl>
                                          </p:spTgt>
                                        </p:tgtEl>
                                        <p:attrNameLst>
                                          <p:attrName>style.visibility</p:attrName>
                                        </p:attrNameLst>
                                      </p:cBhvr>
                                      <p:to>
                                        <p:strVal val="visible"/>
                                      </p:to>
                                    </p:set>
                                  </p:childTnLst>
                                </p:cTn>
                              </p:par>
                              <p:par>
                                <p:cTn id="11" presetID="1" presetClass="entr" presetSubtype="0" fill="hold" grpId="1">
                                  <p:stCondLst>
                                    <p:cond delay="0"/>
                                  </p:stCondLst>
                                  <p:iterate>
                                    <p:tmAbs val="0"/>
                                  </p:iterate>
                                  <p:childTnLst>
                                    <p:set>
                                      <p:cBhvr>
                                        <p:cTn id="12" fill="hold"/>
                                        <p:tgtEl>
                                          <p:spTgt spid="58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2" nodeType="clickEffect">
                                  <p:stCondLst>
                                    <p:cond delay="0"/>
                                  </p:stCondLst>
                                  <p:iterate>
                                    <p:tmAbs val="0"/>
                                  </p:iterate>
                                  <p:childTnLst>
                                    <p:set>
                                      <p:cBhvr>
                                        <p:cTn id="16" fill="hold"/>
                                        <p:tgtEl>
                                          <p:spTgt spid="58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3" nodeType="clickEffect">
                                  <p:stCondLst>
                                    <p:cond delay="0"/>
                                  </p:stCondLst>
                                  <p:iterate>
                                    <p:tmAbs val="0"/>
                                  </p:iterate>
                                  <p:childTnLst>
                                    <p:set>
                                      <p:cBhvr>
                                        <p:cTn id="20" fill="hold"/>
                                        <p:tgtEl>
                                          <p:spTgt spid="589">
                                            <p:bg/>
                                          </p:spTgt>
                                        </p:tgtEl>
                                        <p:attrNameLst>
                                          <p:attrName>style.visibility</p:attrName>
                                        </p:attrNameLst>
                                      </p:cBhvr>
                                      <p:to>
                                        <p:strVal val="visible"/>
                                      </p:to>
                                    </p:set>
                                  </p:childTnLst>
                                </p:cTn>
                              </p:par>
                              <p:par>
                                <p:cTn id="21" presetID="1" presetClass="entr" presetSubtype="0" fill="hold" grpId="3">
                                  <p:stCondLst>
                                    <p:cond delay="0"/>
                                  </p:stCondLst>
                                  <p:iterate>
                                    <p:tmAbs val="0"/>
                                  </p:iterate>
                                  <p:childTnLst>
                                    <p:set>
                                      <p:cBhvr>
                                        <p:cTn id="22" fill="hold"/>
                                        <p:tgtEl>
                                          <p:spTgt spid="58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3" nodeType="clickEffect">
                                  <p:stCondLst>
                                    <p:cond delay="0"/>
                                  </p:stCondLst>
                                  <p:iterate>
                                    <p:tmAbs val="0"/>
                                  </p:iterate>
                                  <p:childTnLst>
                                    <p:set>
                                      <p:cBhvr>
                                        <p:cTn id="26" fill="hold"/>
                                        <p:tgtEl>
                                          <p:spTgt spid="589">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3" nodeType="clickEffect">
                                  <p:stCondLst>
                                    <p:cond delay="0"/>
                                  </p:stCondLst>
                                  <p:iterate>
                                    <p:tmAbs val="0"/>
                                  </p:iterate>
                                  <p:childTnLst>
                                    <p:set>
                                      <p:cBhvr>
                                        <p:cTn id="30" fill="hold"/>
                                        <p:tgtEl>
                                          <p:spTgt spid="589">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3" nodeType="clickEffect">
                                  <p:stCondLst>
                                    <p:cond delay="0"/>
                                  </p:stCondLst>
                                  <p:iterate>
                                    <p:tmAbs val="0"/>
                                  </p:iterate>
                                  <p:childTnLst>
                                    <p:set>
                                      <p:cBhvr>
                                        <p:cTn id="34" fill="hold"/>
                                        <p:tgtEl>
                                          <p:spTgt spid="589">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4" nodeType="clickEffect">
                                  <p:stCondLst>
                                    <p:cond delay="0"/>
                                  </p:stCondLst>
                                  <p:iterate>
                                    <p:tmAbs val="0"/>
                                  </p:iterate>
                                  <p:childTnLst>
                                    <p:set>
                                      <p:cBhvr>
                                        <p:cTn id="38" fill="hold"/>
                                        <p:tgtEl>
                                          <p:spTgt spid="58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5" nodeType="clickEffect">
                                  <p:stCondLst>
                                    <p:cond delay="0"/>
                                  </p:stCondLst>
                                  <p:iterate>
                                    <p:tmAbs val="0"/>
                                  </p:iterate>
                                  <p:childTnLst>
                                    <p:set>
                                      <p:cBhvr>
                                        <p:cTn id="42" fill="hold"/>
                                        <p:tgtEl>
                                          <p:spTgt spid="590">
                                            <p:bg/>
                                          </p:spTgt>
                                        </p:tgtEl>
                                        <p:attrNameLst>
                                          <p:attrName>style.visibility</p:attrName>
                                        </p:attrNameLst>
                                      </p:cBhvr>
                                      <p:to>
                                        <p:strVal val="visible"/>
                                      </p:to>
                                    </p:set>
                                  </p:childTnLst>
                                </p:cTn>
                              </p:par>
                              <p:par>
                                <p:cTn id="43" presetID="1" presetClass="entr" presetSubtype="0" fill="hold" grpId="5">
                                  <p:stCondLst>
                                    <p:cond delay="0"/>
                                  </p:stCondLst>
                                  <p:iterate>
                                    <p:tmAbs val="0"/>
                                  </p:iterate>
                                  <p:childTnLst>
                                    <p:set>
                                      <p:cBhvr>
                                        <p:cTn id="44" fill="hold"/>
                                        <p:tgtEl>
                                          <p:spTgt spid="590">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5" nodeType="clickEffect">
                                  <p:stCondLst>
                                    <p:cond delay="0"/>
                                  </p:stCondLst>
                                  <p:iterate>
                                    <p:tmAbs val="0"/>
                                  </p:iterate>
                                  <p:childTnLst>
                                    <p:set>
                                      <p:cBhvr>
                                        <p:cTn id="48" fill="hold"/>
                                        <p:tgtEl>
                                          <p:spTgt spid="590">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5" nodeType="clickEffect">
                                  <p:stCondLst>
                                    <p:cond delay="0"/>
                                  </p:stCondLst>
                                  <p:iterate>
                                    <p:tmAbs val="0"/>
                                  </p:iterate>
                                  <p:childTnLst>
                                    <p:set>
                                      <p:cBhvr>
                                        <p:cTn id="52" fill="hold"/>
                                        <p:tgtEl>
                                          <p:spTgt spid="590">
                                            <p:txEl>
                                              <p:pRg st="2" end="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6" nodeType="clickEffect">
                                  <p:stCondLst>
                                    <p:cond delay="0"/>
                                  </p:stCondLst>
                                  <p:iterate>
                                    <p:tmAbs val="0"/>
                                  </p:iterate>
                                  <p:childTnLst>
                                    <p:set>
                                      <p:cBhvr>
                                        <p:cTn id="56" fill="hold"/>
                                        <p:tgtEl>
                                          <p:spTgt spid="5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 grpId="1" build="p" animBg="1" advAuto="0"/>
      <p:bldP spid="586" grpId="4" animBg="1" advAuto="0"/>
      <p:bldP spid="587" grpId="2" animBg="1" advAuto="0"/>
      <p:bldP spid="588" grpId="6" animBg="1" advAuto="0"/>
      <p:bldP spid="589" grpId="3" build="p" bldLvl="5" animBg="1" advAuto="0"/>
      <p:bldP spid="590" grpId="5" build="p" bldLvl="5" animBg="1" advAuto="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Shape 592"/>
          <p:cNvSpPr>
            <a:spLocks noGrp="1"/>
          </p:cNvSpPr>
          <p:nvPr>
            <p:ph type="body" idx="1"/>
          </p:nvPr>
        </p:nvSpPr>
        <p:spPr>
          <a:xfrm>
            <a:off x="1476022" y="1708150"/>
            <a:ext cx="13055601" cy="3545417"/>
          </a:xfrm>
          <a:prstGeom prst="rect">
            <a:avLst/>
          </a:prstGeom>
        </p:spPr>
        <p:txBody>
          <a:bodyPr/>
          <a:lstStyle>
            <a:lvl1pPr marL="511386" indent="-457200">
              <a:lnSpc>
                <a:spcPct val="80000"/>
              </a:lnSpc>
              <a:buClr>
                <a:srgbClr val="000000"/>
              </a:buClr>
              <a:buSzTx/>
              <a:buFont typeface="Arial"/>
              <a:buNone/>
              <a:defRPr sz="4800">
                <a:solidFill>
                  <a:srgbClr val="000000"/>
                </a:solidFill>
              </a:defRPr>
            </a:lvl1pPr>
            <a:lvl2pPr marL="1044786" indent="116840">
              <a:lnSpc>
                <a:spcPct val="80000"/>
              </a:lnSpc>
              <a:buClr>
                <a:srgbClr val="000000"/>
              </a:buClr>
              <a:buSzTx/>
              <a:buFont typeface="Arial"/>
              <a:buNone/>
              <a:defRPr sz="4800">
                <a:solidFill>
                  <a:srgbClr val="000000"/>
                </a:solidFill>
              </a:defRPr>
            </a:lvl2pPr>
          </a:lstStyle>
          <a:p>
            <a:pPr lvl="0">
              <a:defRPr sz="1800"/>
            </a:pPr>
            <a:r>
              <a:rPr sz="4800"/>
              <a:t>“Quad” means “4”</a:t>
            </a:r>
          </a:p>
          <a:p>
            <a:pPr lvl="1">
              <a:defRPr sz="1800"/>
            </a:pPr>
            <a:r>
              <a:rPr sz="4800"/>
              <a:t>quadrilateral is a figure with 4 sides</a:t>
            </a:r>
          </a:p>
        </p:txBody>
      </p:sp>
      <p:sp>
        <p:nvSpPr>
          <p:cNvPr id="593" name="Shape 593"/>
          <p:cNvSpPr/>
          <p:nvPr/>
        </p:nvSpPr>
        <p:spPr>
          <a:xfrm>
            <a:off x="355599" y="5345909"/>
            <a:ext cx="9194801" cy="3494082"/>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marL="511386" lvl="0" indent="-511386" defTabSz="546100">
              <a:lnSpc>
                <a:spcPct val="90000"/>
              </a:lnSpc>
              <a:spcBef>
                <a:spcPts val="900"/>
              </a:spcBef>
              <a:buClr>
                <a:srgbClr val="434ED6"/>
              </a:buClr>
              <a:buFont typeface="Wingdings"/>
              <a:defRPr sz="1800"/>
            </a:pPr>
            <a:r>
              <a:rPr sz="4800">
                <a:latin typeface="+mn-lt"/>
                <a:ea typeface="+mn-ea"/>
                <a:cs typeface="+mn-cs"/>
                <a:sym typeface="Arial"/>
              </a:rPr>
              <a:t>Parallelogram</a:t>
            </a:r>
          </a:p>
          <a:p>
            <a:pPr marL="1044786" lvl="0" indent="-381000" defTabSz="546100">
              <a:lnSpc>
                <a:spcPct val="90000"/>
              </a:lnSpc>
              <a:spcBef>
                <a:spcPts val="800"/>
              </a:spcBef>
              <a:buClr>
                <a:srgbClr val="000000"/>
              </a:buClr>
              <a:buFont typeface="Arial"/>
              <a:defRPr sz="1800"/>
            </a:pPr>
            <a:r>
              <a:rPr sz="4800">
                <a:latin typeface="+mn-lt"/>
                <a:ea typeface="+mn-ea"/>
                <a:cs typeface="+mn-cs"/>
                <a:sym typeface="Arial"/>
              </a:rPr>
              <a:t>Opposite sides parallel</a:t>
            </a:r>
          </a:p>
          <a:p>
            <a:pPr marL="1044786" lvl="0" indent="-381000" defTabSz="546100">
              <a:lnSpc>
                <a:spcPct val="90000"/>
              </a:lnSpc>
              <a:spcBef>
                <a:spcPts val="800"/>
              </a:spcBef>
              <a:buClr>
                <a:srgbClr val="000000"/>
              </a:buClr>
              <a:buFont typeface="Arial"/>
              <a:defRPr sz="1800"/>
            </a:pPr>
            <a:r>
              <a:rPr sz="4800">
                <a:latin typeface="+mn-lt"/>
                <a:ea typeface="+mn-ea"/>
                <a:cs typeface="+mn-cs"/>
                <a:sym typeface="Arial"/>
              </a:rPr>
              <a:t>(Derived property: opposite sides equal and opposite angles equal)</a:t>
            </a:r>
          </a:p>
        </p:txBody>
      </p:sp>
      <p:sp>
        <p:nvSpPr>
          <p:cNvPr id="594" name="Shape 594"/>
          <p:cNvSpPr/>
          <p:nvPr/>
        </p:nvSpPr>
        <p:spPr>
          <a:xfrm rot="1440000">
            <a:off x="11095375" y="3001262"/>
            <a:ext cx="3251201" cy="8382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600"/>
                </a:lnTo>
                <a:lnTo>
                  <a:pt x="16200" y="21600"/>
                </a:lnTo>
                <a:lnTo>
                  <a:pt x="21600" y="0"/>
                </a:lnTo>
                <a:close/>
              </a:path>
            </a:pathLst>
          </a:custGeom>
          <a:solidFill>
            <a:srgbClr val="BFBFBF"/>
          </a:solidFill>
          <a:ln w="12700">
            <a:solidFill>
              <a:srgbClr val="BFBFBF"/>
            </a:solidFill>
            <a:round/>
          </a:ln>
        </p:spPr>
        <p:txBody>
          <a:bodyPr lIns="38100" tIns="38100" rIns="38100" bIns="38100" anchor="ctr"/>
          <a:lstStyle/>
          <a:p>
            <a:pPr lvl="0" algn="ctr" defTabSz="546100">
              <a:defRPr sz="3600">
                <a:solidFill>
                  <a:srgbClr val="FFFFFF"/>
                </a:solidFill>
                <a:latin typeface="Futura"/>
                <a:ea typeface="Futura"/>
                <a:cs typeface="Futura"/>
                <a:sym typeface="Futura"/>
              </a:defRPr>
            </a:pPr>
            <a:endParaRPr/>
          </a:p>
        </p:txBody>
      </p:sp>
      <p:sp>
        <p:nvSpPr>
          <p:cNvPr id="595" name="Shape 595"/>
          <p:cNvSpPr/>
          <p:nvPr/>
        </p:nvSpPr>
        <p:spPr>
          <a:xfrm rot="20040000">
            <a:off x="14942406" y="3378270"/>
            <a:ext cx="465667" cy="1295401"/>
          </a:xfrm>
          <a:prstGeom prst="rect">
            <a:avLst/>
          </a:prstGeom>
          <a:solidFill/>
          <a:ln w="12700">
            <a:solidFill/>
            <a:miter lim="400000"/>
          </a:ln>
        </p:spPr>
        <p:txBody>
          <a:bodyPr lIns="38100" tIns="38100" rIns="38100" bIns="38100" anchor="ctr"/>
          <a:lstStyle/>
          <a:p>
            <a:pPr lvl="0" algn="ctr" defTabSz="546100">
              <a:defRPr sz="3600">
                <a:solidFill>
                  <a:srgbClr val="FFFFFF"/>
                </a:solidFill>
                <a:latin typeface="Futura"/>
                <a:ea typeface="Futura"/>
                <a:cs typeface="Futura"/>
                <a:sym typeface="Futura"/>
              </a:defRPr>
            </a:pPr>
            <a:endParaRPr/>
          </a:p>
        </p:txBody>
      </p:sp>
      <p:sp>
        <p:nvSpPr>
          <p:cNvPr id="596" name="Shape 596"/>
          <p:cNvSpPr/>
          <p:nvPr/>
        </p:nvSpPr>
        <p:spPr>
          <a:xfrm>
            <a:off x="9022644" y="4203700"/>
            <a:ext cx="5422901" cy="1524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789" y="21600"/>
                </a:lnTo>
                <a:lnTo>
                  <a:pt x="21600" y="8640"/>
                </a:lnTo>
                <a:lnTo>
                  <a:pt x="8023" y="9720"/>
                </a:lnTo>
                <a:lnTo>
                  <a:pt x="0" y="0"/>
                </a:lnTo>
                <a:close/>
              </a:path>
            </a:pathLst>
          </a:custGeom>
          <a:solidFill>
            <a:srgbClr val="F53825"/>
          </a:solidFill>
          <a:ln w="12700">
            <a:solidFill>
              <a:srgbClr val="F53825"/>
            </a:solidFill>
            <a:round/>
          </a:ln>
        </p:spPr>
        <p:txBody>
          <a:bodyPr lIns="38100" tIns="38100" rIns="38100" bIns="38100" anchor="ctr"/>
          <a:lstStyle/>
          <a:p>
            <a:pPr lvl="0" algn="ctr" defTabSz="546100">
              <a:defRPr sz="3600">
                <a:solidFill>
                  <a:srgbClr val="FFFFFF"/>
                </a:solidFill>
                <a:latin typeface="Futura"/>
                <a:ea typeface="Futura"/>
                <a:cs typeface="Futura"/>
                <a:sym typeface="Futura"/>
              </a:defRPr>
            </a:pPr>
            <a:endParaRPr/>
          </a:p>
        </p:txBody>
      </p:sp>
      <p:sp>
        <p:nvSpPr>
          <p:cNvPr id="597" name="Shape 597"/>
          <p:cNvSpPr/>
          <p:nvPr/>
        </p:nvSpPr>
        <p:spPr>
          <a:xfrm rot="420000">
            <a:off x="8791255" y="7885741"/>
            <a:ext cx="4179712" cy="685801"/>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0" y="21600"/>
                </a:lnTo>
                <a:lnTo>
                  <a:pt x="16200" y="21600"/>
                </a:lnTo>
                <a:lnTo>
                  <a:pt x="21600" y="0"/>
                </a:lnTo>
                <a:close/>
              </a:path>
            </a:pathLst>
          </a:custGeom>
          <a:solidFill/>
          <a:ln w="12700">
            <a:solidFill/>
            <a:miter lim="400000"/>
          </a:ln>
        </p:spPr>
        <p:txBody>
          <a:bodyPr lIns="38100" tIns="38100" rIns="38100" bIns="38100" anchor="ctr"/>
          <a:lstStyle/>
          <a:p>
            <a:pPr lvl="0" algn="ctr" defTabSz="546100">
              <a:defRPr sz="3600">
                <a:solidFill>
                  <a:srgbClr val="FFFFFF"/>
                </a:solidFill>
                <a:latin typeface="Futura"/>
                <a:ea typeface="Futura"/>
                <a:cs typeface="Futura"/>
                <a:sym typeface="Futura"/>
              </a:defRPr>
            </a:pPr>
            <a:endParaRPr/>
          </a:p>
        </p:txBody>
      </p:sp>
      <p:sp>
        <p:nvSpPr>
          <p:cNvPr id="598" name="Shape 598"/>
          <p:cNvSpPr/>
          <p:nvPr/>
        </p:nvSpPr>
        <p:spPr>
          <a:xfrm rot="16740000">
            <a:off x="11285792" y="6351096"/>
            <a:ext cx="2235201" cy="1509184"/>
          </a:xfrm>
          <a:prstGeom prst="rect">
            <a:avLst/>
          </a:prstGeom>
          <a:solidFill>
            <a:srgbClr val="F53825"/>
          </a:solidFill>
          <a:ln w="12700">
            <a:solidFill>
              <a:srgbClr val="F53825"/>
            </a:solidFill>
            <a:miter lim="400000"/>
          </a:ln>
        </p:spPr>
        <p:txBody>
          <a:bodyPr lIns="38100" tIns="38100" rIns="38100" bIns="38100" anchor="ctr"/>
          <a:lstStyle/>
          <a:p>
            <a:pPr lvl="0" algn="ctr" defTabSz="546100">
              <a:defRPr sz="3600">
                <a:solidFill>
                  <a:srgbClr val="FFFFFF"/>
                </a:solidFill>
                <a:latin typeface="Futura"/>
                <a:ea typeface="Futura"/>
                <a:cs typeface="Futura"/>
                <a:sym typeface="Futura"/>
              </a:defRPr>
            </a:pPr>
            <a:endParaRPr/>
          </a:p>
        </p:txBody>
      </p:sp>
      <p:sp>
        <p:nvSpPr>
          <p:cNvPr id="599" name="Shape 599"/>
          <p:cNvSpPr/>
          <p:nvPr/>
        </p:nvSpPr>
        <p:spPr>
          <a:xfrm>
            <a:off x="13677900" y="7620000"/>
            <a:ext cx="2012245" cy="1066800"/>
          </a:xfrm>
          <a:custGeom>
            <a:avLst/>
            <a:gdLst/>
            <a:ahLst/>
            <a:cxnLst>
              <a:cxn ang="0">
                <a:pos x="wd2" y="hd2"/>
              </a:cxn>
              <a:cxn ang="5400000">
                <a:pos x="wd2" y="hd2"/>
              </a:cxn>
              <a:cxn ang="10800000">
                <a:pos x="wd2" y="hd2"/>
              </a:cxn>
              <a:cxn ang="16200000">
                <a:pos x="wd2" y="hd2"/>
              </a:cxn>
            </a:cxnLst>
            <a:rect l="0" t="0" r="r" b="b"/>
            <a:pathLst>
              <a:path w="21600" h="21600" extrusionOk="0">
                <a:moveTo>
                  <a:pt x="15188" y="0"/>
                </a:moveTo>
                <a:lnTo>
                  <a:pt x="0" y="21600"/>
                </a:lnTo>
                <a:lnTo>
                  <a:pt x="6412" y="21600"/>
                </a:lnTo>
                <a:lnTo>
                  <a:pt x="21600" y="0"/>
                </a:lnTo>
                <a:close/>
              </a:path>
            </a:pathLst>
          </a:custGeom>
          <a:solidFill>
            <a:srgbClr val="BFBFBF"/>
          </a:solidFill>
          <a:ln w="12700">
            <a:solidFill>
              <a:srgbClr val="BFBFBF"/>
            </a:solidFill>
            <a:miter lim="400000"/>
          </a:ln>
        </p:spPr>
        <p:txBody>
          <a:bodyPr lIns="38100" tIns="38100" rIns="38100" bIns="38100" anchor="ctr"/>
          <a:lstStyle/>
          <a:p>
            <a:pPr lvl="0" algn="ctr" defTabSz="546100">
              <a:defRPr sz="3600">
                <a:solidFill>
                  <a:srgbClr val="FFFFFF"/>
                </a:solidFill>
                <a:latin typeface="Futura"/>
                <a:ea typeface="Futura"/>
                <a:cs typeface="Futura"/>
                <a:sym typeface="Futura"/>
              </a:defRPr>
            </a:pPr>
            <a:endParaRPr/>
          </a:p>
        </p:txBody>
      </p:sp>
      <p:sp>
        <p:nvSpPr>
          <p:cNvPr id="600" name="Shape 600"/>
          <p:cNvSpPr/>
          <p:nvPr/>
        </p:nvSpPr>
        <p:spPr>
          <a:xfrm>
            <a:off x="266700" y="241300"/>
            <a:ext cx="15709900" cy="1778000"/>
          </a:xfrm>
          <a:prstGeom prst="rect">
            <a:avLst/>
          </a:prstGeom>
          <a:solidFill>
            <a:srgbClr val="A08ABC"/>
          </a:solidFill>
          <a:ln w="12700">
            <a:miter lim="400000"/>
          </a:ln>
          <a:extLst>
            <a:ext uri="{C572A759-6A51-4108-AA02-DFA0A04FC94B}">
              <ma14:wrappingTextBoxFlag xmlns:ma14="http://schemas.microsoft.com/office/mac/drawingml/2011/main" val="1"/>
            </a:ext>
          </a:extLst>
        </p:spPr>
        <p:txBody>
          <a:bodyPr lIns="38100" tIns="38100" rIns="38100" bIns="38100" anchor="ctr"/>
          <a:lstStyle>
            <a:lvl1pPr algn="ctr" defTabSz="546100">
              <a:buClr>
                <a:srgbClr val="0048AA"/>
              </a:buClr>
              <a:buFont typeface="Arial"/>
              <a:defRPr sz="7200">
                <a:solidFill>
                  <a:srgbClr val="FFFFFF"/>
                </a:solidFill>
                <a:effectLst>
                  <a:outerShdw blurRad="12700" dist="25400" dir="2700000" rotWithShape="0">
                    <a:srgbClr val="000000"/>
                  </a:outerShdw>
                </a:effectLst>
                <a:latin typeface="Futura"/>
                <a:ea typeface="Futura"/>
                <a:cs typeface="Futura"/>
                <a:sym typeface="Futura"/>
              </a:defRPr>
            </a:lvl1pPr>
          </a:lstStyle>
          <a:p>
            <a:pPr lvl="0">
              <a:defRPr sz="1800">
                <a:solidFill>
                  <a:srgbClr val="000000"/>
                </a:solidFill>
                <a:effectLst/>
              </a:defRPr>
            </a:pPr>
            <a:r>
              <a:rPr sz="7200">
                <a:solidFill>
                  <a:srgbClr val="FFFFFF"/>
                </a:solidFill>
                <a:effectLst>
                  <a:outerShdw blurRad="12700" dist="25400" dir="2700000" rotWithShape="0">
                    <a:srgbClr val="000000"/>
                  </a:outerShdw>
                </a:effectLst>
              </a:rPr>
              <a:t>Types of Quadrilaterals</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92">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592">
                                            <p:txEl>
                                              <p:pRg st="0" end="0"/>
                                            </p:txEl>
                                          </p:spTgt>
                                        </p:tgtEl>
                                        <p:attrNameLst>
                                          <p:attrName>style.visibility</p:attrName>
                                        </p:attrNameLst>
                                      </p:cBhvr>
                                      <p:to>
                                        <p:strVal val="visible"/>
                                      </p:to>
                                    </p:set>
                                  </p:childTnLst>
                                </p:cTn>
                              </p:par>
                              <p:par>
                                <p:cTn id="9" presetID="1" presetClass="entr" presetSubtype="0" fill="hold" grpId="1">
                                  <p:stCondLst>
                                    <p:cond delay="0"/>
                                  </p:stCondLst>
                                  <p:iterate>
                                    <p:tmAbs val="0"/>
                                  </p:iterate>
                                  <p:childTnLst>
                                    <p:set>
                                      <p:cBhvr>
                                        <p:cTn id="10" fill="hold"/>
                                        <p:tgtEl>
                                          <p:spTgt spid="5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iterate>
                                    <p:tmAbs val="0"/>
                                  </p:iterate>
                                  <p:childTnLst>
                                    <p:set>
                                      <p:cBhvr>
                                        <p:cTn id="14" fill="hold"/>
                                        <p:tgtEl>
                                          <p:spTgt spid="5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3" nodeType="clickEffect">
                                  <p:stCondLst>
                                    <p:cond delay="0"/>
                                  </p:stCondLst>
                                  <p:iterate>
                                    <p:tmAbs val="0"/>
                                  </p:iterate>
                                  <p:childTnLst>
                                    <p:set>
                                      <p:cBhvr>
                                        <p:cTn id="18" fill="hold"/>
                                        <p:tgtEl>
                                          <p:spTgt spid="5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4" nodeType="clickEffect">
                                  <p:stCondLst>
                                    <p:cond delay="0"/>
                                  </p:stCondLst>
                                  <p:iterate>
                                    <p:tmAbs val="0"/>
                                  </p:iterate>
                                  <p:childTnLst>
                                    <p:set>
                                      <p:cBhvr>
                                        <p:cTn id="22" fill="hold"/>
                                        <p:tgtEl>
                                          <p:spTgt spid="5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5" nodeType="clickEffect">
                                  <p:stCondLst>
                                    <p:cond delay="0"/>
                                  </p:stCondLst>
                                  <p:iterate>
                                    <p:tmAbs val="0"/>
                                  </p:iterate>
                                  <p:childTnLst>
                                    <p:set>
                                      <p:cBhvr>
                                        <p:cTn id="26" fill="hold"/>
                                        <p:tgtEl>
                                          <p:spTgt spid="59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6" nodeType="clickEffect">
                                  <p:stCondLst>
                                    <p:cond delay="0"/>
                                  </p:stCondLst>
                                  <p:iterate>
                                    <p:tmAbs val="0"/>
                                  </p:iterate>
                                  <p:childTnLst>
                                    <p:set>
                                      <p:cBhvr>
                                        <p:cTn id="30" fill="hold"/>
                                        <p:tgtEl>
                                          <p:spTgt spid="59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7" nodeType="clickEffect">
                                  <p:stCondLst>
                                    <p:cond delay="0"/>
                                  </p:stCondLst>
                                  <p:iterate>
                                    <p:tmAbs val="0"/>
                                  </p:iterate>
                                  <p:childTnLst>
                                    <p:set>
                                      <p:cBhvr>
                                        <p:cTn id="34" fill="hold"/>
                                        <p:tgtEl>
                                          <p:spTgt spid="59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8" nodeType="clickEffect">
                                  <p:stCondLst>
                                    <p:cond delay="0"/>
                                  </p:stCondLst>
                                  <p:iterate>
                                    <p:tmAbs val="0"/>
                                  </p:iterate>
                                  <p:childTnLst>
                                    <p:set>
                                      <p:cBhvr>
                                        <p:cTn id="38" fill="hold"/>
                                        <p:tgtEl>
                                          <p:spTgt spid="5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 grpId="1" build="p" animBg="1" advAuto="0"/>
      <p:bldP spid="593" grpId="5" animBg="1" advAuto="0"/>
      <p:bldP spid="594" grpId="2" animBg="1" advAuto="0"/>
      <p:bldP spid="595" grpId="3" animBg="1" advAuto="0"/>
      <p:bldP spid="596" grpId="4" animBg="1" advAuto="0"/>
      <p:bldP spid="597" grpId="6" animBg="1" advAuto="0"/>
      <p:bldP spid="598" grpId="7" animBg="1" advAuto="0"/>
      <p:bldP spid="599" grpId="8" animBg="1" advAuto="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 name="Shape 602"/>
          <p:cNvSpPr/>
          <p:nvPr/>
        </p:nvSpPr>
        <p:spPr>
          <a:xfrm>
            <a:off x="266700" y="2296583"/>
            <a:ext cx="15646400" cy="28702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marL="511386" lvl="0" indent="-511386" defTabSz="546100">
              <a:lnSpc>
                <a:spcPct val="90000"/>
              </a:lnSpc>
              <a:spcBef>
                <a:spcPts val="900"/>
              </a:spcBef>
              <a:buClr>
                <a:srgbClr val="434ED6"/>
              </a:buClr>
              <a:buFont typeface="Wingdings"/>
              <a:defRPr sz="1800"/>
            </a:pPr>
            <a:r>
              <a:rPr sz="4800">
                <a:latin typeface="+mn-lt"/>
                <a:ea typeface="+mn-ea"/>
                <a:cs typeface="+mn-cs"/>
                <a:sym typeface="Arial"/>
              </a:rPr>
              <a:t>Rectangle</a:t>
            </a:r>
          </a:p>
          <a:p>
            <a:pPr marL="1044786" lvl="0" indent="-381000" defTabSz="546100">
              <a:lnSpc>
                <a:spcPct val="90000"/>
              </a:lnSpc>
              <a:spcBef>
                <a:spcPts val="800"/>
              </a:spcBef>
              <a:buClr>
                <a:srgbClr val="000000"/>
              </a:buClr>
              <a:buFont typeface="Arial"/>
              <a:defRPr sz="1800"/>
            </a:pPr>
            <a:r>
              <a:rPr sz="4800">
                <a:latin typeface="+mn-lt"/>
                <a:ea typeface="+mn-ea"/>
                <a:cs typeface="+mn-cs"/>
                <a:sym typeface="Arial"/>
              </a:rPr>
              <a:t>Four right angles</a:t>
            </a:r>
          </a:p>
          <a:p>
            <a:pPr marL="1044786" lvl="0" indent="-381000" defTabSz="546100">
              <a:lnSpc>
                <a:spcPct val="90000"/>
              </a:lnSpc>
              <a:spcBef>
                <a:spcPts val="800"/>
              </a:spcBef>
              <a:buClr>
                <a:srgbClr val="000000"/>
              </a:buClr>
              <a:buFont typeface="Arial"/>
              <a:defRPr sz="1800"/>
            </a:pPr>
            <a:r>
              <a:rPr sz="4800">
                <a:latin typeface="+mn-lt"/>
                <a:ea typeface="+mn-ea"/>
                <a:cs typeface="+mn-cs"/>
                <a:sym typeface="Arial"/>
              </a:rPr>
              <a:t>(Derived property: diagonals are the same length –this is not true for non-rectangular parallelograms)</a:t>
            </a:r>
          </a:p>
        </p:txBody>
      </p:sp>
      <p:sp>
        <p:nvSpPr>
          <p:cNvPr id="603" name="Shape 603"/>
          <p:cNvSpPr/>
          <p:nvPr/>
        </p:nvSpPr>
        <p:spPr>
          <a:xfrm>
            <a:off x="375356" y="6481233"/>
            <a:ext cx="15646401" cy="22352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defTabSz="546100">
              <a:lnSpc>
                <a:spcPct val="90000"/>
              </a:lnSpc>
              <a:spcBef>
                <a:spcPts val="800"/>
              </a:spcBef>
              <a:buClr>
                <a:srgbClr val="000000"/>
              </a:buClr>
              <a:buFont typeface="Arial"/>
              <a:defRPr sz="1800"/>
            </a:pPr>
            <a:r>
              <a:rPr sz="4800">
                <a:latin typeface="+mn-lt"/>
                <a:ea typeface="+mn-ea"/>
                <a:cs typeface="+mn-cs"/>
                <a:sym typeface="Arial"/>
              </a:rPr>
              <a:t>We only have to say “four right angles”</a:t>
            </a:r>
          </a:p>
          <a:p>
            <a:pPr lvl="0" defTabSz="546100">
              <a:lnSpc>
                <a:spcPct val="90000"/>
              </a:lnSpc>
              <a:spcBef>
                <a:spcPts val="800"/>
              </a:spcBef>
              <a:buClr>
                <a:srgbClr val="000000"/>
              </a:buClr>
              <a:buFont typeface="Arial"/>
              <a:defRPr sz="1800"/>
            </a:pPr>
            <a:r>
              <a:rPr sz="4800">
                <a:latin typeface="+mn-lt"/>
                <a:ea typeface="+mn-ea"/>
                <a:cs typeface="+mn-cs"/>
                <a:sym typeface="Arial"/>
              </a:rPr>
              <a:t>“Opposite sides equal” happens automatically</a:t>
            </a:r>
          </a:p>
          <a:p>
            <a:pPr lvl="0" defTabSz="546100">
              <a:lnSpc>
                <a:spcPct val="90000"/>
              </a:lnSpc>
              <a:spcBef>
                <a:spcPts val="800"/>
              </a:spcBef>
              <a:buClr>
                <a:srgbClr val="000000"/>
              </a:buClr>
              <a:buFont typeface="Arial"/>
              <a:defRPr sz="1800"/>
            </a:pPr>
            <a:r>
              <a:rPr sz="4800">
                <a:latin typeface="+mn-lt"/>
                <a:ea typeface="+mn-ea"/>
                <a:cs typeface="+mn-cs"/>
                <a:sym typeface="Arial"/>
              </a:rPr>
              <a:t>In fact, we need only say “three right angles!”</a:t>
            </a:r>
          </a:p>
        </p:txBody>
      </p:sp>
      <p:sp>
        <p:nvSpPr>
          <p:cNvPr id="604" name="Shape 604"/>
          <p:cNvSpPr/>
          <p:nvPr/>
        </p:nvSpPr>
        <p:spPr>
          <a:xfrm>
            <a:off x="2578100" y="5384800"/>
            <a:ext cx="5263445" cy="1066800"/>
          </a:xfrm>
          <a:prstGeom prst="rect">
            <a:avLst/>
          </a:prstGeom>
          <a:solidFill>
            <a:srgbClr val="BFBFBF"/>
          </a:solidFill>
          <a:ln w="12700">
            <a:solidFill>
              <a:srgbClr val="BFBFBF"/>
            </a:solidFill>
            <a:miter lim="400000"/>
          </a:ln>
        </p:spPr>
        <p:txBody>
          <a:bodyPr lIns="38100" tIns="38100" rIns="38100" bIns="38100" anchor="ctr"/>
          <a:lstStyle/>
          <a:p>
            <a:pPr lvl="0" algn="ctr" defTabSz="546100">
              <a:defRPr sz="3600">
                <a:solidFill>
                  <a:srgbClr val="FFFFFF"/>
                </a:solidFill>
                <a:latin typeface="Futura"/>
                <a:ea typeface="Futura"/>
                <a:cs typeface="Futura"/>
                <a:sym typeface="Futura"/>
              </a:defRPr>
            </a:pPr>
            <a:endParaRPr/>
          </a:p>
        </p:txBody>
      </p:sp>
      <p:sp>
        <p:nvSpPr>
          <p:cNvPr id="605" name="Shape 605"/>
          <p:cNvSpPr/>
          <p:nvPr/>
        </p:nvSpPr>
        <p:spPr>
          <a:xfrm rot="20400000">
            <a:off x="9162348" y="5256463"/>
            <a:ext cx="1207912" cy="914401"/>
          </a:xfrm>
          <a:prstGeom prst="rect">
            <a:avLst/>
          </a:prstGeom>
          <a:solidFill/>
          <a:ln w="12700">
            <a:solidFill/>
            <a:miter lim="400000"/>
          </a:ln>
        </p:spPr>
        <p:txBody>
          <a:bodyPr lIns="38100" tIns="38100" rIns="38100" bIns="38100" anchor="ctr"/>
          <a:lstStyle/>
          <a:p>
            <a:pPr lvl="0" algn="ctr" defTabSz="546100">
              <a:defRPr sz="3600">
                <a:solidFill>
                  <a:srgbClr val="FFFFFF"/>
                </a:solidFill>
                <a:latin typeface="Futura"/>
                <a:ea typeface="Futura"/>
                <a:cs typeface="Futura"/>
                <a:sym typeface="Futura"/>
              </a:defRPr>
            </a:pPr>
            <a:endParaRPr/>
          </a:p>
        </p:txBody>
      </p:sp>
      <p:sp>
        <p:nvSpPr>
          <p:cNvPr id="606" name="Shape 606"/>
          <p:cNvSpPr/>
          <p:nvPr/>
        </p:nvSpPr>
        <p:spPr>
          <a:xfrm>
            <a:off x="12598400" y="5283200"/>
            <a:ext cx="1701800" cy="838200"/>
          </a:xfrm>
          <a:prstGeom prst="rect">
            <a:avLst/>
          </a:prstGeom>
          <a:solidFill>
            <a:srgbClr val="434ED6"/>
          </a:solidFill>
          <a:ln w="12700">
            <a:solidFill>
              <a:srgbClr val="434ED6"/>
            </a:solidFill>
            <a:miter lim="400000"/>
          </a:ln>
        </p:spPr>
        <p:txBody>
          <a:bodyPr lIns="38100" tIns="38100" rIns="38100" bIns="38100" anchor="ctr"/>
          <a:lstStyle/>
          <a:p>
            <a:pPr lvl="0" algn="ctr" defTabSz="546100">
              <a:defRPr sz="3600">
                <a:solidFill>
                  <a:srgbClr val="FFFFFF"/>
                </a:solidFill>
                <a:latin typeface="Futura"/>
                <a:ea typeface="Futura"/>
                <a:cs typeface="Futura"/>
                <a:sym typeface="Futura"/>
              </a:defRPr>
            </a:pPr>
            <a:endParaRPr/>
          </a:p>
        </p:txBody>
      </p:sp>
      <p:sp>
        <p:nvSpPr>
          <p:cNvPr id="607" name="Shape 607"/>
          <p:cNvSpPr/>
          <p:nvPr/>
        </p:nvSpPr>
        <p:spPr>
          <a:xfrm>
            <a:off x="266700" y="254000"/>
            <a:ext cx="15709900" cy="1778000"/>
          </a:xfrm>
          <a:prstGeom prst="rect">
            <a:avLst/>
          </a:prstGeom>
          <a:solidFill>
            <a:srgbClr val="A08ABC"/>
          </a:solidFill>
          <a:ln w="12700">
            <a:miter lim="400000"/>
          </a:ln>
          <a:extLst>
            <a:ext uri="{C572A759-6A51-4108-AA02-DFA0A04FC94B}">
              <ma14:wrappingTextBoxFlag xmlns:ma14="http://schemas.microsoft.com/office/mac/drawingml/2011/main" val="1"/>
            </a:ext>
          </a:extLst>
        </p:spPr>
        <p:txBody>
          <a:bodyPr lIns="38100" tIns="38100" rIns="38100" bIns="38100" anchor="ctr"/>
          <a:lstStyle>
            <a:lvl1pPr algn="ctr" defTabSz="546100">
              <a:buClr>
                <a:srgbClr val="0048AA"/>
              </a:buClr>
              <a:buFont typeface="Arial"/>
              <a:defRPr sz="7200">
                <a:solidFill>
                  <a:srgbClr val="FFFFFF"/>
                </a:solidFill>
                <a:effectLst>
                  <a:outerShdw blurRad="12700" dist="25400" dir="2700000" rotWithShape="0">
                    <a:srgbClr val="000000"/>
                  </a:outerShdw>
                </a:effectLst>
                <a:latin typeface="Futura"/>
                <a:ea typeface="Futura"/>
                <a:cs typeface="Futura"/>
                <a:sym typeface="Futura"/>
              </a:defRPr>
            </a:lvl1pPr>
          </a:lstStyle>
          <a:p>
            <a:pPr lvl="0">
              <a:defRPr sz="1800">
                <a:solidFill>
                  <a:srgbClr val="000000"/>
                </a:solidFill>
                <a:effectLst/>
              </a:defRPr>
            </a:pPr>
            <a:r>
              <a:rPr sz="7200">
                <a:solidFill>
                  <a:srgbClr val="FFFFFF"/>
                </a:solidFill>
                <a:effectLst>
                  <a:outerShdw blurRad="12700" dist="25400" dir="2700000" rotWithShape="0">
                    <a:srgbClr val="000000"/>
                  </a:outerShdw>
                </a:effectLst>
              </a:rPr>
              <a:t>Types of Quadrilaterals</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6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6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60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6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 grpId="1" animBg="1" advAuto="0"/>
      <p:bldP spid="603" grpId="5" animBg="1" advAuto="0"/>
      <p:bldP spid="604" grpId="2" animBg="1" advAuto="0"/>
      <p:bldP spid="605" grpId="3" animBg="1" advAuto="0"/>
      <p:bldP spid="606" grpId="4" animBg="1" advAuto="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1" name="Group 611"/>
          <p:cNvGrpSpPr/>
          <p:nvPr/>
        </p:nvGrpSpPr>
        <p:grpSpPr>
          <a:xfrm>
            <a:off x="393700" y="2174399"/>
            <a:ext cx="10876487" cy="3500727"/>
            <a:chOff x="0" y="0"/>
            <a:chExt cx="10876486" cy="3500725"/>
          </a:xfrm>
        </p:grpSpPr>
        <p:sp>
          <p:nvSpPr>
            <p:cNvPr id="609" name="Shape 609"/>
            <p:cNvSpPr/>
            <p:nvPr/>
          </p:nvSpPr>
          <p:spPr>
            <a:xfrm>
              <a:off x="0" y="56863"/>
              <a:ext cx="10375900" cy="14937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p>
              <a:pPr marL="511386" lvl="0" indent="-511386" defTabSz="546100">
                <a:lnSpc>
                  <a:spcPct val="90000"/>
                </a:lnSpc>
                <a:spcBef>
                  <a:spcPts val="900"/>
                </a:spcBef>
                <a:buClr>
                  <a:srgbClr val="434ED6"/>
                </a:buClr>
                <a:buFont typeface="Wingdings"/>
                <a:defRPr sz="1800"/>
              </a:pPr>
              <a:r>
                <a:rPr sz="4800">
                  <a:latin typeface="+mn-lt"/>
                  <a:ea typeface="+mn-ea"/>
                  <a:cs typeface="+mn-cs"/>
                  <a:sym typeface="Arial"/>
                </a:rPr>
                <a:t>Rhombus</a:t>
              </a:r>
            </a:p>
            <a:p>
              <a:pPr lvl="0" defTabSz="546100">
                <a:lnSpc>
                  <a:spcPct val="90000"/>
                </a:lnSpc>
                <a:spcBef>
                  <a:spcPts val="800"/>
                </a:spcBef>
                <a:buClr>
                  <a:srgbClr val="000000"/>
                </a:buClr>
                <a:buFont typeface="Arial"/>
                <a:defRPr sz="1800"/>
              </a:pPr>
              <a:r>
                <a:rPr sz="4800">
                  <a:latin typeface="+mn-lt"/>
                  <a:ea typeface="+mn-ea"/>
                  <a:cs typeface="+mn-cs"/>
                  <a:sym typeface="Arial"/>
                </a:rPr>
                <a:t>Four equal sides</a:t>
              </a:r>
            </a:p>
          </p:txBody>
        </p:sp>
        <p:sp>
          <p:nvSpPr>
            <p:cNvPr id="610" name="Shape 610"/>
            <p:cNvSpPr/>
            <p:nvPr/>
          </p:nvSpPr>
          <p:spPr>
            <a:xfrm rot="17520000">
              <a:off x="7893086" y="705787"/>
              <a:ext cx="2931585" cy="2089151"/>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0" y="21600"/>
                  </a:lnTo>
                  <a:lnTo>
                    <a:pt x="16200" y="21600"/>
                  </a:lnTo>
                  <a:lnTo>
                    <a:pt x="21600" y="0"/>
                  </a:lnTo>
                  <a:close/>
                </a:path>
              </a:pathLst>
            </a:custGeom>
            <a:solidFill>
              <a:srgbClr val="000000"/>
            </a:solidFill>
            <a:ln w="12700" cap="flat">
              <a:solidFill>
                <a:srgbClr val="000000"/>
              </a:solidFill>
              <a:prstDash val="solid"/>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grpSp>
      <p:grpSp>
        <p:nvGrpSpPr>
          <p:cNvPr id="615" name="Group 615"/>
          <p:cNvGrpSpPr/>
          <p:nvPr/>
        </p:nvGrpSpPr>
        <p:grpSpPr>
          <a:xfrm>
            <a:off x="620183" y="5819437"/>
            <a:ext cx="14757399" cy="2918163"/>
            <a:chOff x="0" y="0"/>
            <a:chExt cx="14757398" cy="2918162"/>
          </a:xfrm>
        </p:grpSpPr>
        <p:sp>
          <p:nvSpPr>
            <p:cNvPr id="612" name="Shape 612"/>
            <p:cNvSpPr/>
            <p:nvPr/>
          </p:nvSpPr>
          <p:spPr>
            <a:xfrm rot="1622833">
              <a:off x="12163016" y="222715"/>
              <a:ext cx="1247216" cy="1112841"/>
            </a:xfrm>
            <a:prstGeom prst="rect">
              <a:avLst/>
            </a:prstGeom>
            <a:solidFill>
              <a:srgbClr val="434ED6"/>
            </a:solidFill>
            <a:ln w="12700" cap="flat">
              <a:solidFill>
                <a:srgbClr val="434ED6"/>
              </a:solidFill>
              <a:prstDash val="solid"/>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613" name="Shape 613"/>
            <p:cNvSpPr/>
            <p:nvPr/>
          </p:nvSpPr>
          <p:spPr>
            <a:xfrm>
              <a:off x="10161134" y="550342"/>
              <a:ext cx="989602" cy="849328"/>
            </a:xfrm>
            <a:prstGeom prst="rect">
              <a:avLst/>
            </a:prstGeom>
            <a:solidFill>
              <a:srgbClr val="000000"/>
            </a:solidFill>
            <a:ln w="12700" cap="flat">
              <a:solidFill>
                <a:srgbClr val="000000"/>
              </a:solidFill>
              <a:prstDash val="solid"/>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614" name="Shape 614"/>
            <p:cNvSpPr/>
            <p:nvPr/>
          </p:nvSpPr>
          <p:spPr>
            <a:xfrm>
              <a:off x="0" y="9862"/>
              <a:ext cx="14757399" cy="2908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noAutofit/>
            </a:bodyPr>
            <a:lstStyle/>
            <a:p>
              <a:pPr marL="511386" lvl="0" indent="-511386" defTabSz="546100">
                <a:lnSpc>
                  <a:spcPct val="90000"/>
                </a:lnSpc>
                <a:spcBef>
                  <a:spcPts val="900"/>
                </a:spcBef>
                <a:buClr>
                  <a:srgbClr val="434ED6"/>
                </a:buClr>
                <a:buFont typeface="Wingdings"/>
                <a:defRPr sz="1800"/>
              </a:pPr>
              <a:r>
                <a:rPr sz="4800">
                  <a:latin typeface="+mn-lt"/>
                  <a:ea typeface="+mn-ea"/>
                  <a:cs typeface="+mn-cs"/>
                  <a:sym typeface="Arial"/>
                </a:rPr>
                <a:t>Square</a:t>
              </a:r>
            </a:p>
            <a:p>
              <a:pPr lvl="0" defTabSz="546100">
                <a:lnSpc>
                  <a:spcPct val="90000"/>
                </a:lnSpc>
                <a:spcBef>
                  <a:spcPts val="800"/>
                </a:spcBef>
                <a:buClr>
                  <a:srgbClr val="000000"/>
                </a:buClr>
                <a:defRPr sz="1800"/>
              </a:pPr>
              <a:r>
                <a:rPr sz="4800">
                  <a:latin typeface="+mn-lt"/>
                  <a:ea typeface="+mn-ea"/>
                  <a:cs typeface="+mn-cs"/>
                  <a:sym typeface="Arial"/>
                </a:rPr>
                <a:t>Regular quadrilateral</a:t>
              </a:r>
            </a:p>
            <a:p>
              <a:pPr lvl="0" defTabSz="546100">
                <a:lnSpc>
                  <a:spcPct val="90000"/>
                </a:lnSpc>
                <a:spcBef>
                  <a:spcPts val="800"/>
                </a:spcBef>
                <a:buClr>
                  <a:srgbClr val="000000"/>
                </a:buClr>
                <a:defRPr sz="1800"/>
              </a:pPr>
              <a:r>
                <a:rPr sz="4800">
                  <a:latin typeface="+mn-lt"/>
                  <a:ea typeface="+mn-ea"/>
                  <a:cs typeface="+mn-cs"/>
                  <a:sym typeface="Arial"/>
                </a:rPr>
                <a:t>Four sides equal and at least one angle a right angle</a:t>
              </a:r>
            </a:p>
          </p:txBody>
        </p:sp>
      </p:grpSp>
      <p:sp>
        <p:nvSpPr>
          <p:cNvPr id="616" name="Shape 616"/>
          <p:cNvSpPr/>
          <p:nvPr/>
        </p:nvSpPr>
        <p:spPr>
          <a:xfrm>
            <a:off x="266700" y="241300"/>
            <a:ext cx="15709900" cy="1778000"/>
          </a:xfrm>
          <a:prstGeom prst="rect">
            <a:avLst/>
          </a:prstGeom>
          <a:solidFill>
            <a:srgbClr val="A08ABC"/>
          </a:solidFill>
          <a:ln w="12700">
            <a:miter lim="400000"/>
          </a:ln>
          <a:extLst>
            <a:ext uri="{C572A759-6A51-4108-AA02-DFA0A04FC94B}">
              <ma14:wrappingTextBoxFlag xmlns:ma14="http://schemas.microsoft.com/office/mac/drawingml/2011/main" val="1"/>
            </a:ext>
          </a:extLst>
        </p:spPr>
        <p:txBody>
          <a:bodyPr lIns="38100" tIns="38100" rIns="38100" bIns="38100" anchor="ctr"/>
          <a:lstStyle>
            <a:lvl1pPr algn="ctr" defTabSz="546100">
              <a:buClr>
                <a:srgbClr val="0048AA"/>
              </a:buClr>
              <a:buFont typeface="Arial"/>
              <a:defRPr sz="7200">
                <a:solidFill>
                  <a:srgbClr val="FFFFFF"/>
                </a:solidFill>
                <a:effectLst>
                  <a:outerShdw blurRad="12700" dist="25400" dir="2700000" rotWithShape="0">
                    <a:srgbClr val="000000"/>
                  </a:outerShdw>
                </a:effectLst>
                <a:latin typeface="Futura"/>
                <a:ea typeface="Futura"/>
                <a:cs typeface="Futura"/>
                <a:sym typeface="Futura"/>
              </a:defRPr>
            </a:lvl1pPr>
          </a:lstStyle>
          <a:p>
            <a:pPr lvl="0">
              <a:defRPr sz="1800">
                <a:solidFill>
                  <a:srgbClr val="000000"/>
                </a:solidFill>
                <a:effectLst/>
              </a:defRPr>
            </a:pPr>
            <a:r>
              <a:rPr sz="7200">
                <a:solidFill>
                  <a:srgbClr val="FFFFFF"/>
                </a:solidFill>
                <a:effectLst>
                  <a:outerShdw blurRad="12700" dist="25400" dir="2700000" rotWithShape="0">
                    <a:srgbClr val="000000"/>
                  </a:outerShdw>
                </a:effectLst>
              </a:rPr>
              <a:t>Types of Quadrilaterals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 name="Shape 618"/>
          <p:cNvSpPr>
            <a:spLocks noGrp="1"/>
          </p:cNvSpPr>
          <p:nvPr>
            <p:ph type="body" idx="1"/>
          </p:nvPr>
        </p:nvSpPr>
        <p:spPr>
          <a:xfrm>
            <a:off x="290688" y="2032000"/>
            <a:ext cx="10706101" cy="3657600"/>
          </a:xfrm>
          <a:prstGeom prst="rect">
            <a:avLst/>
          </a:prstGeom>
        </p:spPr>
        <p:txBody>
          <a:bodyPr/>
          <a:lstStyle>
            <a:lvl1pPr marL="511386" indent="-457200">
              <a:lnSpc>
                <a:spcPct val="90000"/>
              </a:lnSpc>
              <a:buClr>
                <a:srgbClr val="434ED6"/>
              </a:buClr>
              <a:buSzTx/>
              <a:buFont typeface="Arial"/>
              <a:buNone/>
              <a:defRPr sz="4800">
                <a:solidFill>
                  <a:srgbClr val="000000"/>
                </a:solidFill>
              </a:defRPr>
            </a:lvl1pPr>
            <a:lvl2pPr marL="1044786" indent="116840">
              <a:lnSpc>
                <a:spcPct val="90000"/>
              </a:lnSpc>
              <a:buClr>
                <a:srgbClr val="000000"/>
              </a:buClr>
              <a:buSzTx/>
              <a:buFont typeface="Arial"/>
              <a:buNone/>
              <a:defRPr sz="4800">
                <a:solidFill>
                  <a:srgbClr val="000000"/>
                </a:solidFill>
              </a:defRPr>
            </a:lvl2pPr>
          </a:lstStyle>
          <a:p>
            <a:pPr lvl="0">
              <a:defRPr sz="1800"/>
            </a:pPr>
            <a:r>
              <a:rPr sz="4800"/>
              <a:t>Trapezium</a:t>
            </a:r>
          </a:p>
          <a:p>
            <a:pPr lvl="1">
              <a:defRPr sz="1800"/>
            </a:pPr>
            <a:r>
              <a:rPr sz="4800"/>
              <a:t>Only one pair of parallel sides</a:t>
            </a:r>
          </a:p>
        </p:txBody>
      </p:sp>
      <p:sp>
        <p:nvSpPr>
          <p:cNvPr id="619" name="Shape 619"/>
          <p:cNvSpPr/>
          <p:nvPr/>
        </p:nvSpPr>
        <p:spPr>
          <a:xfrm>
            <a:off x="406400" y="5165146"/>
            <a:ext cx="9842500" cy="3419575"/>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marL="511386" lvl="0" indent="-511386" defTabSz="546100">
              <a:lnSpc>
                <a:spcPct val="90000"/>
              </a:lnSpc>
              <a:spcBef>
                <a:spcPts val="800"/>
              </a:spcBef>
              <a:buClr>
                <a:srgbClr val="434ED6"/>
              </a:buClr>
              <a:buFont typeface="Wingdings"/>
              <a:defRPr sz="1800"/>
            </a:pPr>
            <a:r>
              <a:rPr sz="4800">
                <a:latin typeface="+mn-lt"/>
                <a:ea typeface="+mn-ea"/>
                <a:cs typeface="+mn-cs"/>
                <a:sym typeface="Arial"/>
              </a:rPr>
              <a:t>Kite</a:t>
            </a:r>
          </a:p>
          <a:p>
            <a:pPr marL="1044786" lvl="0" indent="-381000" defTabSz="546100">
              <a:lnSpc>
                <a:spcPct val="90000"/>
              </a:lnSpc>
              <a:spcBef>
                <a:spcPts val="500"/>
              </a:spcBef>
              <a:buClr>
                <a:srgbClr val="000000"/>
              </a:buClr>
              <a:buFont typeface="Arial"/>
              <a:defRPr sz="1800"/>
            </a:pPr>
            <a:r>
              <a:rPr sz="4800">
                <a:latin typeface="+mn-lt"/>
                <a:ea typeface="+mn-ea"/>
                <a:cs typeface="+mn-cs"/>
                <a:sym typeface="Arial"/>
              </a:rPr>
              <a:t>Two sets of two equal sides, with equal sides adjacent</a:t>
            </a:r>
          </a:p>
          <a:p>
            <a:pPr marL="1044786" lvl="0" indent="-381000" defTabSz="546100">
              <a:lnSpc>
                <a:spcPct val="90000"/>
              </a:lnSpc>
              <a:spcBef>
                <a:spcPts val="500"/>
              </a:spcBef>
              <a:buClr>
                <a:srgbClr val="000000"/>
              </a:buClr>
              <a:buFont typeface="Arial"/>
              <a:defRPr sz="1800"/>
            </a:pPr>
            <a:r>
              <a:rPr sz="4800">
                <a:latin typeface="+mn-lt"/>
                <a:ea typeface="+mn-ea"/>
                <a:cs typeface="+mn-cs"/>
                <a:sym typeface="Arial"/>
              </a:rPr>
              <a:t>Derived property: diagonals are perpendicular</a:t>
            </a:r>
          </a:p>
        </p:txBody>
      </p:sp>
      <p:sp>
        <p:nvSpPr>
          <p:cNvPr id="620" name="Shape 620"/>
          <p:cNvSpPr/>
          <p:nvPr/>
        </p:nvSpPr>
        <p:spPr>
          <a:xfrm rot="3720000">
            <a:off x="11652307" y="2977600"/>
            <a:ext cx="3488267" cy="1511301"/>
          </a:xfrm>
          <a:custGeom>
            <a:avLst/>
            <a:gdLst/>
            <a:ahLst/>
            <a:cxnLst>
              <a:cxn ang="0">
                <a:pos x="wd2" y="hd2"/>
              </a:cxn>
              <a:cxn ang="5400000">
                <a:pos x="wd2" y="hd2"/>
              </a:cxn>
              <a:cxn ang="10800000">
                <a:pos x="wd2" y="hd2"/>
              </a:cxn>
              <a:cxn ang="16200000">
                <a:pos x="wd2" y="hd2"/>
              </a:cxn>
            </a:cxnLst>
            <a:rect l="0" t="0" r="r" b="b"/>
            <a:pathLst>
              <a:path w="21600" h="21600" extrusionOk="0">
                <a:moveTo>
                  <a:pt x="8361" y="0"/>
                </a:moveTo>
                <a:lnTo>
                  <a:pt x="21600" y="0"/>
                </a:lnTo>
                <a:lnTo>
                  <a:pt x="18813" y="21600"/>
                </a:lnTo>
                <a:lnTo>
                  <a:pt x="0" y="21600"/>
                </a:lnTo>
                <a:lnTo>
                  <a:pt x="8361" y="0"/>
                </a:lnTo>
                <a:close/>
              </a:path>
            </a:pathLst>
          </a:custGeom>
          <a:solidFill>
            <a:srgbClr val="FF4C00"/>
          </a:solidFill>
          <a:ln w="12700">
            <a:solidFill>
              <a:srgbClr val="FF4C00"/>
            </a:solidFill>
            <a:round/>
          </a:ln>
        </p:spPr>
        <p:txBody>
          <a:bodyPr lIns="38100" tIns="38100" rIns="38100" bIns="38100" anchor="ctr"/>
          <a:lstStyle/>
          <a:p>
            <a:pPr lvl="0" algn="ctr" defTabSz="546100">
              <a:defRPr sz="3600">
                <a:solidFill>
                  <a:srgbClr val="FFFFFF"/>
                </a:solidFill>
                <a:latin typeface="Futura"/>
                <a:ea typeface="Futura"/>
                <a:cs typeface="Futura"/>
                <a:sym typeface="Futura"/>
              </a:defRPr>
            </a:pPr>
            <a:endParaRPr/>
          </a:p>
        </p:txBody>
      </p:sp>
      <p:grpSp>
        <p:nvGrpSpPr>
          <p:cNvPr id="626" name="Group 626"/>
          <p:cNvGrpSpPr/>
          <p:nvPr/>
        </p:nvGrpSpPr>
        <p:grpSpPr>
          <a:xfrm>
            <a:off x="10160000" y="7010400"/>
            <a:ext cx="3484034" cy="1371600"/>
            <a:chOff x="0" y="0"/>
            <a:chExt cx="3484033" cy="1371600"/>
          </a:xfrm>
        </p:grpSpPr>
        <p:sp>
          <p:nvSpPr>
            <p:cNvPr id="621" name="Shape 621"/>
            <p:cNvSpPr/>
            <p:nvPr/>
          </p:nvSpPr>
          <p:spPr>
            <a:xfrm>
              <a:off x="0" y="0"/>
              <a:ext cx="3484034" cy="137160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40" y="0"/>
                  </a:lnTo>
                  <a:lnTo>
                    <a:pt x="21600" y="10800"/>
                  </a:lnTo>
                  <a:lnTo>
                    <a:pt x="5040" y="21600"/>
                  </a:lnTo>
                  <a:lnTo>
                    <a:pt x="0" y="10800"/>
                  </a:lnTo>
                  <a:close/>
                </a:path>
              </a:pathLst>
            </a:custGeom>
            <a:solidFill>
              <a:srgbClr val="BFBFBF"/>
            </a:solidFill>
            <a:ln w="12700" cap="flat">
              <a:solidFill>
                <a:srgbClr val="BFBFBF"/>
              </a:solidFill>
              <a:prstDash val="solid"/>
              <a:round/>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grpSp>
          <p:nvGrpSpPr>
            <p:cNvPr id="625" name="Group 625"/>
            <p:cNvGrpSpPr/>
            <p:nvPr/>
          </p:nvGrpSpPr>
          <p:grpSpPr>
            <a:xfrm>
              <a:off x="0" y="0"/>
              <a:ext cx="3484034" cy="1371600"/>
              <a:chOff x="0" y="0"/>
              <a:chExt cx="3484033" cy="1371600"/>
            </a:xfrm>
          </p:grpSpPr>
          <p:sp>
            <p:nvSpPr>
              <p:cNvPr id="622" name="Shape 622"/>
              <p:cNvSpPr/>
              <p:nvPr/>
            </p:nvSpPr>
            <p:spPr>
              <a:xfrm>
                <a:off x="0" y="685800"/>
                <a:ext cx="3484034" cy="2117"/>
              </a:xfrm>
              <a:prstGeom prst="line">
                <a:avLst/>
              </a:prstGeom>
              <a:noFill/>
              <a:ln w="12700" cap="flat">
                <a:solidFill>
                  <a:srgbClr val="000000"/>
                </a:solidFill>
                <a:prstDash val="solid"/>
                <a:round/>
              </a:ln>
              <a:effectLst/>
            </p:spPr>
            <p:txBody>
              <a:bodyPr wrap="square" lIns="0" tIns="0" rIns="0" bIns="0" numCol="1" anchor="t">
                <a:noAutofit/>
              </a:bodyPr>
              <a:lstStyle/>
              <a:p>
                <a:pPr lvl="0"/>
                <a:endParaRPr/>
              </a:p>
            </p:txBody>
          </p:sp>
          <p:sp>
            <p:nvSpPr>
              <p:cNvPr id="623" name="Shape 623"/>
              <p:cNvSpPr/>
              <p:nvPr/>
            </p:nvSpPr>
            <p:spPr>
              <a:xfrm>
                <a:off x="812800" y="0"/>
                <a:ext cx="2117" cy="1371600"/>
              </a:xfrm>
              <a:prstGeom prst="line">
                <a:avLst/>
              </a:prstGeom>
              <a:noFill/>
              <a:ln w="12700" cap="flat">
                <a:solidFill>
                  <a:srgbClr val="000000"/>
                </a:solidFill>
                <a:prstDash val="solid"/>
                <a:round/>
              </a:ln>
              <a:effectLst/>
            </p:spPr>
            <p:txBody>
              <a:bodyPr wrap="square" lIns="0" tIns="0" rIns="0" bIns="0" numCol="1" anchor="t">
                <a:noAutofit/>
              </a:bodyPr>
              <a:lstStyle/>
              <a:p>
                <a:pPr lvl="0"/>
                <a:endParaRPr/>
              </a:p>
            </p:txBody>
          </p:sp>
          <p:sp>
            <p:nvSpPr>
              <p:cNvPr id="624" name="Shape 624"/>
              <p:cNvSpPr/>
              <p:nvPr/>
            </p:nvSpPr>
            <p:spPr>
              <a:xfrm>
                <a:off x="812800" y="533400"/>
                <a:ext cx="232834" cy="152400"/>
              </a:xfrm>
              <a:prstGeom prst="rect">
                <a:avLst/>
              </a:prstGeom>
              <a:noFill/>
              <a:ln w="12700" cap="flat">
                <a:solidFill>
                  <a:srgbClr val="000000"/>
                </a:solidFill>
                <a:prstDash val="solid"/>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grpSp>
      </p:grpSp>
      <p:sp>
        <p:nvSpPr>
          <p:cNvPr id="627" name="Shape 627"/>
          <p:cNvSpPr/>
          <p:nvPr/>
        </p:nvSpPr>
        <p:spPr>
          <a:xfrm>
            <a:off x="266700" y="241300"/>
            <a:ext cx="15709900" cy="1778000"/>
          </a:xfrm>
          <a:prstGeom prst="rect">
            <a:avLst/>
          </a:prstGeom>
          <a:solidFill>
            <a:srgbClr val="A08ABC"/>
          </a:solidFill>
          <a:ln w="12700">
            <a:miter lim="400000"/>
          </a:ln>
          <a:extLst>
            <a:ext uri="{C572A759-6A51-4108-AA02-DFA0A04FC94B}">
              <ma14:wrappingTextBoxFlag xmlns:ma14="http://schemas.microsoft.com/office/mac/drawingml/2011/main" val="1"/>
            </a:ext>
          </a:extLst>
        </p:spPr>
        <p:txBody>
          <a:bodyPr lIns="38100" tIns="38100" rIns="38100" bIns="38100" anchor="ctr"/>
          <a:lstStyle>
            <a:lvl1pPr algn="ctr" defTabSz="546100">
              <a:buClr>
                <a:srgbClr val="0048AA"/>
              </a:buClr>
              <a:buFont typeface="Arial"/>
              <a:defRPr sz="7200">
                <a:solidFill>
                  <a:srgbClr val="FFFFFF"/>
                </a:solidFill>
                <a:effectLst>
                  <a:outerShdw blurRad="12700" dist="25400" dir="2700000" rotWithShape="0">
                    <a:srgbClr val="000000"/>
                  </a:outerShdw>
                </a:effectLst>
                <a:latin typeface="Futura"/>
                <a:ea typeface="Futura"/>
                <a:cs typeface="Futura"/>
                <a:sym typeface="Futura"/>
              </a:defRPr>
            </a:lvl1pPr>
          </a:lstStyle>
          <a:p>
            <a:pPr lvl="0">
              <a:defRPr sz="1800">
                <a:solidFill>
                  <a:srgbClr val="000000"/>
                </a:solidFill>
                <a:effectLst/>
              </a:defRPr>
            </a:pPr>
            <a:r>
              <a:rPr sz="7200">
                <a:solidFill>
                  <a:srgbClr val="FFFFFF"/>
                </a:solidFill>
                <a:effectLst>
                  <a:outerShdw blurRad="12700" dist="25400" dir="2700000" rotWithShape="0">
                    <a:srgbClr val="000000"/>
                  </a:outerShdw>
                </a:effectLst>
              </a:rPr>
              <a:t>Types of Quadrilaterals</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18">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618">
                                            <p:txEl>
                                              <p:pRg st="0" end="0"/>
                                            </p:txEl>
                                          </p:spTgt>
                                        </p:tgtEl>
                                        <p:attrNameLst>
                                          <p:attrName>style.visibility</p:attrName>
                                        </p:attrNameLst>
                                      </p:cBhvr>
                                      <p:to>
                                        <p:strVal val="visible"/>
                                      </p:to>
                                    </p:set>
                                  </p:childTnLst>
                                </p:cTn>
                              </p:par>
                              <p:par>
                                <p:cTn id="9" presetID="1" presetClass="entr" presetSubtype="0" fill="hold" grpId="1">
                                  <p:stCondLst>
                                    <p:cond delay="0"/>
                                  </p:stCondLst>
                                  <p:iterate>
                                    <p:tmAbs val="0"/>
                                  </p:iterate>
                                  <p:childTnLst>
                                    <p:set>
                                      <p:cBhvr>
                                        <p:cTn id="10" fill="hold"/>
                                        <p:tgtEl>
                                          <p:spTgt spid="6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iterate>
                                    <p:tmAbs val="0"/>
                                  </p:iterate>
                                  <p:childTnLst>
                                    <p:set>
                                      <p:cBhvr>
                                        <p:cTn id="14" fill="hold"/>
                                        <p:tgtEl>
                                          <p:spTgt spid="6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3" nodeType="clickEffect">
                                  <p:stCondLst>
                                    <p:cond delay="0"/>
                                  </p:stCondLst>
                                  <p:iterate>
                                    <p:tmAbs val="0"/>
                                  </p:iterate>
                                  <p:childTnLst>
                                    <p:set>
                                      <p:cBhvr>
                                        <p:cTn id="18" fill="hold"/>
                                        <p:tgtEl>
                                          <p:spTgt spid="6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4" nodeType="clickEffect">
                                  <p:stCondLst>
                                    <p:cond delay="0"/>
                                  </p:stCondLst>
                                  <p:iterate>
                                    <p:tmAbs val="0"/>
                                  </p:iterate>
                                  <p:childTnLst>
                                    <p:set>
                                      <p:cBhvr>
                                        <p:cTn id="22" fill="hold"/>
                                        <p:tgtEl>
                                          <p:spTgt spid="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 grpId="1" build="p" animBg="1" advAuto="0"/>
      <p:bldP spid="619" grpId="3" animBg="1" advAuto="0"/>
      <p:bldP spid="620" grpId="2" animBg="1" advAuto="0"/>
      <p:bldP spid="626" grpId="4" animBg="1" advAuto="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 name="Shape 629"/>
          <p:cNvSpPr>
            <a:spLocks noGrp="1"/>
          </p:cNvSpPr>
          <p:nvPr>
            <p:ph type="body" idx="1"/>
          </p:nvPr>
        </p:nvSpPr>
        <p:spPr>
          <a:xfrm>
            <a:off x="355600" y="2146300"/>
            <a:ext cx="14630400" cy="2298700"/>
          </a:xfrm>
          <a:prstGeom prst="rect">
            <a:avLst/>
          </a:prstGeom>
        </p:spPr>
        <p:txBody>
          <a:bodyPr/>
          <a:lstStyle>
            <a:lvl1pPr marL="0" indent="0">
              <a:lnSpc>
                <a:spcPct val="90000"/>
              </a:lnSpc>
              <a:buClr>
                <a:srgbClr val="000000"/>
              </a:buClr>
              <a:buSzTx/>
              <a:buFont typeface="Arial"/>
              <a:buNone/>
              <a:defRPr sz="4800">
                <a:solidFill>
                  <a:srgbClr val="000000"/>
                </a:solidFill>
              </a:defRPr>
            </a:lvl1pPr>
          </a:lstStyle>
          <a:p>
            <a:pPr lvl="0">
              <a:defRPr sz="1800"/>
            </a:pPr>
            <a:r>
              <a:rPr sz="4800"/>
              <a:t>Use a Venn diagram to show the relationships between the types of quadrilaterals</a:t>
            </a:r>
          </a:p>
        </p:txBody>
      </p:sp>
      <p:sp>
        <p:nvSpPr>
          <p:cNvPr id="630" name="Shape 630"/>
          <p:cNvSpPr/>
          <p:nvPr/>
        </p:nvSpPr>
        <p:spPr>
          <a:xfrm>
            <a:off x="6095999" y="5079999"/>
            <a:ext cx="4610101" cy="2032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12700" cap="sq">
            <a:solidFill/>
            <a:round/>
          </a:ln>
        </p:spPr>
        <p:txBody>
          <a:bodyPr lIns="38100" tIns="38100" rIns="38100" bIns="38100" anchor="ctr"/>
          <a:lstStyle/>
          <a:p>
            <a:pPr lvl="0" algn="ctr" defTabSz="546100">
              <a:defRPr sz="3600">
                <a:solidFill>
                  <a:srgbClr val="FFFFFF"/>
                </a:solidFill>
                <a:latin typeface="Futura"/>
                <a:ea typeface="Futura"/>
                <a:cs typeface="Futura"/>
                <a:sym typeface="Futura"/>
              </a:defRPr>
            </a:pPr>
            <a:endParaRPr/>
          </a:p>
        </p:txBody>
      </p:sp>
      <p:sp>
        <p:nvSpPr>
          <p:cNvPr id="631" name="Shape 631"/>
          <p:cNvSpPr/>
          <p:nvPr/>
        </p:nvSpPr>
        <p:spPr>
          <a:xfrm>
            <a:off x="5016500" y="4673599"/>
            <a:ext cx="6769100" cy="38608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12700" cap="sq">
            <a:solidFill/>
            <a:round/>
          </a:ln>
        </p:spPr>
        <p:txBody>
          <a:bodyPr lIns="38100" tIns="38100" rIns="38100" bIns="38100" anchor="ctr"/>
          <a:lstStyle/>
          <a:p>
            <a:pPr lvl="0" algn="ctr" defTabSz="546100">
              <a:defRPr sz="3600">
                <a:solidFill>
                  <a:srgbClr val="FFFFFF"/>
                </a:solidFill>
                <a:latin typeface="Futura"/>
                <a:ea typeface="Futura"/>
                <a:cs typeface="Futura"/>
                <a:sym typeface="Futura"/>
              </a:defRPr>
            </a:pPr>
            <a:endParaRPr/>
          </a:p>
        </p:txBody>
      </p:sp>
      <p:sp>
        <p:nvSpPr>
          <p:cNvPr id="632" name="Shape 632"/>
          <p:cNvSpPr/>
          <p:nvPr/>
        </p:nvSpPr>
        <p:spPr>
          <a:xfrm>
            <a:off x="3251199" y="3657600"/>
            <a:ext cx="11112502" cy="5486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12700" cap="sq">
            <a:solidFill/>
            <a:round/>
          </a:ln>
        </p:spPr>
        <p:txBody>
          <a:bodyPr lIns="38100" tIns="38100" rIns="38100" bIns="38100" anchor="ctr"/>
          <a:lstStyle/>
          <a:p>
            <a:pPr lvl="0" algn="ctr" defTabSz="546100">
              <a:defRPr sz="3600">
                <a:solidFill>
                  <a:srgbClr val="FFFFFF"/>
                </a:solidFill>
                <a:latin typeface="Futura"/>
                <a:ea typeface="Futura"/>
                <a:cs typeface="Futura"/>
                <a:sym typeface="Futura"/>
              </a:defRPr>
            </a:pPr>
            <a:endParaRPr/>
          </a:p>
        </p:txBody>
      </p:sp>
      <p:sp>
        <p:nvSpPr>
          <p:cNvPr id="633" name="Shape 633"/>
          <p:cNvSpPr/>
          <p:nvPr/>
        </p:nvSpPr>
        <p:spPr>
          <a:xfrm>
            <a:off x="6908800" y="5715000"/>
            <a:ext cx="2590800" cy="4445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defTabSz="546100">
              <a:spcBef>
                <a:spcPts val="1500"/>
              </a:spcBef>
              <a:buClr>
                <a:srgbClr val="000000"/>
              </a:buClr>
              <a:buFont typeface="Calibri"/>
              <a:defRPr sz="2400">
                <a:solidFill>
                  <a:srgbClr val="868686"/>
                </a:solidFill>
                <a:latin typeface="Calibri"/>
                <a:ea typeface="Calibri"/>
                <a:cs typeface="Calibri"/>
                <a:sym typeface="Calibri"/>
              </a:defRPr>
            </a:lvl1pPr>
          </a:lstStyle>
          <a:p>
            <a:pPr lvl="0">
              <a:defRPr sz="1800">
                <a:solidFill>
                  <a:srgbClr val="000000"/>
                </a:solidFill>
              </a:defRPr>
            </a:pPr>
            <a:r>
              <a:rPr sz="2400">
                <a:solidFill>
                  <a:srgbClr val="868686"/>
                </a:solidFill>
              </a:rPr>
              <a:t>Squares</a:t>
            </a:r>
          </a:p>
        </p:txBody>
      </p:sp>
      <p:sp>
        <p:nvSpPr>
          <p:cNvPr id="634" name="Shape 634"/>
          <p:cNvSpPr/>
          <p:nvPr/>
        </p:nvSpPr>
        <p:spPr>
          <a:xfrm>
            <a:off x="6769100" y="7340600"/>
            <a:ext cx="3136900" cy="4445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defTabSz="546100">
              <a:spcBef>
                <a:spcPts val="1500"/>
              </a:spcBef>
              <a:buClr>
                <a:srgbClr val="000000"/>
              </a:buClr>
              <a:buFont typeface="Calibri"/>
              <a:defRPr sz="2400">
                <a:solidFill>
                  <a:srgbClr val="868686"/>
                </a:solidFill>
                <a:latin typeface="Calibri"/>
                <a:ea typeface="Calibri"/>
                <a:cs typeface="Calibri"/>
                <a:sym typeface="Calibri"/>
              </a:defRPr>
            </a:lvl1pPr>
          </a:lstStyle>
          <a:p>
            <a:pPr lvl="0">
              <a:defRPr sz="1800">
                <a:solidFill>
                  <a:srgbClr val="000000"/>
                </a:solidFill>
              </a:defRPr>
            </a:pPr>
            <a:r>
              <a:rPr sz="2400">
                <a:solidFill>
                  <a:srgbClr val="868686"/>
                </a:solidFill>
              </a:rPr>
              <a:t>Rectangles</a:t>
            </a:r>
          </a:p>
        </p:txBody>
      </p:sp>
      <p:sp>
        <p:nvSpPr>
          <p:cNvPr id="635" name="Shape 635"/>
          <p:cNvSpPr/>
          <p:nvPr/>
        </p:nvSpPr>
        <p:spPr>
          <a:xfrm>
            <a:off x="7175500" y="3987800"/>
            <a:ext cx="3949700" cy="4445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defTabSz="546100">
              <a:spcBef>
                <a:spcPts val="1500"/>
              </a:spcBef>
              <a:buClr>
                <a:srgbClr val="000000"/>
              </a:buClr>
              <a:buFont typeface="Calibri"/>
              <a:defRPr sz="2400">
                <a:solidFill>
                  <a:srgbClr val="868686"/>
                </a:solidFill>
                <a:latin typeface="Calibri"/>
                <a:ea typeface="Calibri"/>
                <a:cs typeface="Calibri"/>
                <a:sym typeface="Calibri"/>
              </a:defRPr>
            </a:lvl1pPr>
          </a:lstStyle>
          <a:p>
            <a:pPr lvl="0">
              <a:defRPr sz="1800">
                <a:solidFill>
                  <a:srgbClr val="000000"/>
                </a:solidFill>
              </a:defRPr>
            </a:pPr>
            <a:r>
              <a:rPr sz="2400">
                <a:solidFill>
                  <a:srgbClr val="868686"/>
                </a:solidFill>
              </a:rPr>
              <a:t>Parallelograms</a:t>
            </a:r>
          </a:p>
        </p:txBody>
      </p:sp>
      <p:sp>
        <p:nvSpPr>
          <p:cNvPr id="636" name="Shape 636"/>
          <p:cNvSpPr/>
          <p:nvPr/>
        </p:nvSpPr>
        <p:spPr>
          <a:xfrm>
            <a:off x="266700" y="241300"/>
            <a:ext cx="15709900" cy="1778000"/>
          </a:xfrm>
          <a:prstGeom prst="rect">
            <a:avLst/>
          </a:prstGeom>
          <a:solidFill>
            <a:srgbClr val="A08ABC"/>
          </a:solidFill>
          <a:ln w="12700">
            <a:miter lim="400000"/>
          </a:ln>
          <a:extLst>
            <a:ext uri="{C572A759-6A51-4108-AA02-DFA0A04FC94B}">
              <ma14:wrappingTextBoxFlag xmlns:ma14="http://schemas.microsoft.com/office/mac/drawingml/2011/main" val="1"/>
            </a:ext>
          </a:extLst>
        </p:spPr>
        <p:txBody>
          <a:bodyPr lIns="38100" tIns="38100" rIns="38100" bIns="38100" anchor="ctr"/>
          <a:lstStyle>
            <a:lvl1pPr algn="ctr" defTabSz="546100">
              <a:buClr>
                <a:srgbClr val="0048AA"/>
              </a:buClr>
              <a:buFont typeface="Arial"/>
              <a:defRPr sz="7200">
                <a:solidFill>
                  <a:srgbClr val="FFFFFF"/>
                </a:solidFill>
                <a:effectLst>
                  <a:outerShdw blurRad="12700" dist="25400" dir="2700000" rotWithShape="0">
                    <a:srgbClr val="000000"/>
                  </a:outerShdw>
                </a:effectLst>
                <a:latin typeface="Futura"/>
                <a:ea typeface="Futura"/>
                <a:cs typeface="Futura"/>
                <a:sym typeface="Futura"/>
              </a:defRPr>
            </a:lvl1pPr>
          </a:lstStyle>
          <a:p>
            <a:pPr lvl="0">
              <a:defRPr sz="1800">
                <a:solidFill>
                  <a:srgbClr val="000000"/>
                </a:solidFill>
                <a:effectLst/>
              </a:defRPr>
            </a:pPr>
            <a:r>
              <a:rPr sz="7200">
                <a:solidFill>
                  <a:srgbClr val="FFFFFF"/>
                </a:solidFill>
                <a:effectLst>
                  <a:outerShdw blurRad="12700" dist="25400" dir="2700000" rotWithShape="0">
                    <a:srgbClr val="000000"/>
                  </a:outerShdw>
                </a:effectLst>
              </a:rPr>
              <a:t>Types of Quadrilaterals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 name="Shape 638"/>
          <p:cNvSpPr>
            <a:spLocks noGrp="1"/>
          </p:cNvSpPr>
          <p:nvPr>
            <p:ph type="title"/>
          </p:nvPr>
        </p:nvSpPr>
        <p:spPr>
          <a:xfrm>
            <a:off x="1219200" y="0"/>
            <a:ext cx="13817600" cy="1727200"/>
          </a:xfrm>
          <a:prstGeom prst="rect">
            <a:avLst/>
          </a:prstGeom>
          <a:solidFill>
            <a:srgbClr val="A08ABC"/>
          </a:solidFill>
        </p:spPr>
        <p:txBody>
          <a:bodyPr/>
          <a:lstStyle>
            <a:lvl1pPr>
              <a:defRPr>
                <a:effectLst>
                  <a:outerShdw blurRad="12700" dist="25400" dir="2700000" rotWithShape="0">
                    <a:srgbClr val="000000"/>
                  </a:outerShdw>
                </a:effectLst>
              </a:defRPr>
            </a:lvl1pPr>
          </a:lstStyle>
          <a:p>
            <a:pPr lvl="0">
              <a:defRPr sz="1800">
                <a:solidFill>
                  <a:srgbClr val="000000"/>
                </a:solidFill>
                <a:effectLst/>
              </a:defRPr>
            </a:pPr>
            <a:r>
              <a:rPr sz="7200">
                <a:solidFill>
                  <a:srgbClr val="FFFFFF"/>
                </a:solidFill>
                <a:effectLst>
                  <a:outerShdw blurRad="12700" dist="25400" dir="2700000" rotWithShape="0">
                    <a:srgbClr val="000000"/>
                  </a:outerShdw>
                </a:effectLst>
              </a:rPr>
              <a:t>Polygons</a:t>
            </a:r>
          </a:p>
        </p:txBody>
      </p:sp>
      <p:sp>
        <p:nvSpPr>
          <p:cNvPr id="639" name="Shape 639"/>
          <p:cNvSpPr>
            <a:spLocks noGrp="1"/>
          </p:cNvSpPr>
          <p:nvPr>
            <p:ph type="body" idx="1"/>
          </p:nvPr>
        </p:nvSpPr>
        <p:spPr>
          <a:xfrm>
            <a:off x="863600" y="1938866"/>
            <a:ext cx="14884400" cy="5372101"/>
          </a:xfrm>
          <a:prstGeom prst="rect">
            <a:avLst/>
          </a:prstGeom>
        </p:spPr>
        <p:txBody>
          <a:bodyPr/>
          <a:lstStyle/>
          <a:p>
            <a:pPr marL="0" lvl="0" indent="0">
              <a:buClr>
                <a:srgbClr val="000000"/>
              </a:buClr>
              <a:buSzTx/>
              <a:buFont typeface="Arial"/>
              <a:buNone/>
              <a:defRPr sz="1800">
                <a:solidFill>
                  <a:srgbClr val="000000"/>
                </a:solidFill>
              </a:defRPr>
            </a:pPr>
            <a:r>
              <a:rPr sz="4800"/>
              <a:t>A polygon is </a:t>
            </a:r>
          </a:p>
          <a:p>
            <a:pPr marL="0" lvl="0" indent="0">
              <a:buClr>
                <a:srgbClr val="000000"/>
              </a:buClr>
              <a:buSzTx/>
              <a:buFont typeface="Arial"/>
              <a:buNone/>
              <a:defRPr sz="1800">
                <a:solidFill>
                  <a:srgbClr val="000000"/>
                </a:solidFill>
              </a:defRPr>
            </a:pPr>
            <a:r>
              <a:rPr sz="4800"/>
              <a:t>a closed, plane figure (that is - 2D) consisting only of straight line segments (sides)</a:t>
            </a:r>
          </a:p>
          <a:p>
            <a:pPr marL="0" lvl="0" indent="0">
              <a:buClr>
                <a:srgbClr val="000000"/>
              </a:buClr>
              <a:buSzTx/>
              <a:buFont typeface="Arial"/>
              <a:buNone/>
              <a:defRPr sz="1800">
                <a:solidFill>
                  <a:srgbClr val="000000"/>
                </a:solidFill>
              </a:defRPr>
            </a:pPr>
            <a:r>
              <a:rPr sz="4800"/>
              <a:t>“Many-sided”- though poly/gon means many/angled (“gon” = knee))</a:t>
            </a:r>
          </a:p>
          <a:p>
            <a:pPr marL="0" lvl="0" indent="0">
              <a:buClr>
                <a:srgbClr val="000000"/>
              </a:buClr>
              <a:buSzTx/>
              <a:buFont typeface="Arial"/>
              <a:buNone/>
              <a:defRPr sz="1800">
                <a:solidFill>
                  <a:srgbClr val="000000"/>
                </a:solidFill>
              </a:defRPr>
            </a:pPr>
            <a:r>
              <a:rPr sz="4800"/>
              <a:t>Classified according to the number of sides (as before)</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39">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63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63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63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6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9" grpId="1"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hape 239"/>
          <p:cNvSpPr/>
          <p:nvPr/>
        </p:nvSpPr>
        <p:spPr>
          <a:xfrm>
            <a:off x="177800" y="1282700"/>
            <a:ext cx="15887700" cy="1066800"/>
          </a:xfrm>
          <a:prstGeom prst="rect">
            <a:avLst/>
          </a:prstGeom>
          <a:solidFill>
            <a:srgbClr val="2AA1C0"/>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4400">
                <a:solidFill>
                  <a:srgbClr val="FFFFFF"/>
                </a:solidFill>
                <a:latin typeface="+mj-lt"/>
                <a:ea typeface="+mj-ea"/>
                <a:cs typeface="+mj-cs"/>
                <a:sym typeface="Gill Sans"/>
              </a:defRPr>
            </a:lvl1pPr>
          </a:lstStyle>
          <a:p>
            <a:pPr lvl="0">
              <a:defRPr sz="1800">
                <a:solidFill>
                  <a:srgbClr val="000000"/>
                </a:solidFill>
              </a:defRPr>
            </a:pPr>
            <a:r>
              <a:rPr sz="4400">
                <a:solidFill>
                  <a:srgbClr val="FFFFFF"/>
                </a:solidFill>
              </a:rPr>
              <a:t>Australian Curriculum</a:t>
            </a:r>
          </a:p>
        </p:txBody>
      </p:sp>
      <p:sp>
        <p:nvSpPr>
          <p:cNvPr id="240" name="Shape 240"/>
          <p:cNvSpPr>
            <a:spLocks noGrp="1"/>
          </p:cNvSpPr>
          <p:nvPr>
            <p:ph type="title"/>
          </p:nvPr>
        </p:nvSpPr>
        <p:spPr>
          <a:xfrm>
            <a:off x="177800" y="76200"/>
            <a:ext cx="15887700" cy="1079500"/>
          </a:xfrm>
          <a:prstGeom prst="rect">
            <a:avLst/>
          </a:prstGeom>
          <a:solidFill>
            <a:srgbClr val="A82D38"/>
          </a:solidFill>
        </p:spPr>
        <p:txBody>
          <a:bodyPr lIns="0" tIns="0" rIns="0" bIns="0"/>
          <a:lstStyle>
            <a:lvl1pPr>
              <a:defRPr sz="6600">
                <a:solidFill>
                  <a:srgbClr val="FFFFFF"/>
                </a:solidFill>
              </a:defRPr>
            </a:lvl1pPr>
          </a:lstStyle>
          <a:p>
            <a:pPr lvl="0">
              <a:defRPr sz="1800">
                <a:solidFill>
                  <a:srgbClr val="000000"/>
                </a:solidFill>
              </a:defRPr>
            </a:pPr>
            <a:r>
              <a:rPr sz="6600">
                <a:solidFill>
                  <a:srgbClr val="FFFFFF"/>
                </a:solidFill>
              </a:rPr>
              <a:t>Fractions</a:t>
            </a:r>
          </a:p>
        </p:txBody>
      </p:sp>
      <p:sp>
        <p:nvSpPr>
          <p:cNvPr id="241" name="Shape 241"/>
          <p:cNvSpPr>
            <a:spLocks noGrp="1"/>
          </p:cNvSpPr>
          <p:nvPr>
            <p:ph type="body" idx="1"/>
          </p:nvPr>
        </p:nvSpPr>
        <p:spPr>
          <a:xfrm>
            <a:off x="165100" y="2489200"/>
            <a:ext cx="8864600" cy="6400800"/>
          </a:xfrm>
          <a:prstGeom prst="rect">
            <a:avLst/>
          </a:prstGeom>
        </p:spPr>
        <p:txBody>
          <a:bodyPr/>
          <a:lstStyle>
            <a:lvl1pPr marL="0" indent="0">
              <a:buSzTx/>
              <a:buNone/>
              <a:defRPr sz="4400"/>
            </a:lvl1pPr>
          </a:lstStyle>
          <a:p>
            <a:pPr lvl="0">
              <a:defRPr sz="1800"/>
            </a:pPr>
            <a:r>
              <a:rPr sz="4400"/>
              <a:t>What does the Australian Curriculum say?</a:t>
            </a:r>
          </a:p>
        </p:txBody>
      </p:sp>
      <p:pic>
        <p:nvPicPr>
          <p:cNvPr id="242" name="Screen shot 2010-06-07 at 11.18.34 AM.png"/>
          <p:cNvPicPr/>
          <p:nvPr/>
        </p:nvPicPr>
        <p:blipFill>
          <a:blip r:embed="rId2">
            <a:extLst/>
          </a:blip>
          <a:stretch>
            <a:fillRect/>
          </a:stretch>
        </p:blipFill>
        <p:spPr>
          <a:xfrm>
            <a:off x="8635582" y="2730500"/>
            <a:ext cx="7074319" cy="6438901"/>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 name="Shape 641"/>
          <p:cNvSpPr>
            <a:spLocks noGrp="1"/>
          </p:cNvSpPr>
          <p:nvPr>
            <p:ph type="title"/>
          </p:nvPr>
        </p:nvSpPr>
        <p:spPr>
          <a:xfrm>
            <a:off x="1219200" y="0"/>
            <a:ext cx="13817600" cy="1727200"/>
          </a:xfrm>
          <a:prstGeom prst="rect">
            <a:avLst/>
          </a:prstGeom>
          <a:solidFill>
            <a:srgbClr val="A08ABC"/>
          </a:solidFill>
        </p:spPr>
        <p:txBody>
          <a:bodyPr/>
          <a:lstStyle>
            <a:lvl1pPr>
              <a:defRPr>
                <a:effectLst>
                  <a:outerShdw blurRad="12700" dist="25400" dir="2700000" rotWithShape="0">
                    <a:srgbClr val="000000"/>
                  </a:outerShdw>
                </a:effectLst>
              </a:defRPr>
            </a:lvl1pPr>
          </a:lstStyle>
          <a:p>
            <a:pPr lvl="0">
              <a:defRPr sz="1800">
                <a:solidFill>
                  <a:srgbClr val="000000"/>
                </a:solidFill>
                <a:effectLst/>
              </a:defRPr>
            </a:pPr>
            <a:r>
              <a:rPr sz="7200">
                <a:solidFill>
                  <a:srgbClr val="FFFFFF"/>
                </a:solidFill>
                <a:effectLst>
                  <a:outerShdw blurRad="12700" dist="25400" dir="2700000" rotWithShape="0">
                    <a:srgbClr val="000000"/>
                  </a:outerShdw>
                </a:effectLst>
              </a:rPr>
              <a:t>Polygon Features</a:t>
            </a:r>
          </a:p>
        </p:txBody>
      </p:sp>
      <p:sp>
        <p:nvSpPr>
          <p:cNvPr id="642" name="Shape 642"/>
          <p:cNvSpPr>
            <a:spLocks noGrp="1"/>
          </p:cNvSpPr>
          <p:nvPr>
            <p:ph type="body" idx="1"/>
          </p:nvPr>
        </p:nvSpPr>
        <p:spPr>
          <a:xfrm>
            <a:off x="355600" y="1930400"/>
            <a:ext cx="15735300" cy="4838700"/>
          </a:xfrm>
          <a:prstGeom prst="rect">
            <a:avLst/>
          </a:prstGeom>
        </p:spPr>
        <p:txBody>
          <a:bodyPr/>
          <a:lstStyle/>
          <a:p>
            <a:pPr marL="0" lvl="0" indent="0">
              <a:buClr>
                <a:srgbClr val="000000"/>
              </a:buClr>
              <a:buSzTx/>
              <a:buFont typeface="Arial"/>
              <a:buNone/>
              <a:defRPr sz="1800">
                <a:solidFill>
                  <a:srgbClr val="000000"/>
                </a:solidFill>
              </a:defRPr>
            </a:pPr>
            <a:r>
              <a:rPr sz="4800"/>
              <a:t>The corners are called vertices (1 vertex, 2 or more vertices)</a:t>
            </a:r>
          </a:p>
          <a:p>
            <a:pPr marL="0" lvl="0" indent="0">
              <a:buClr>
                <a:srgbClr val="000000"/>
              </a:buClr>
              <a:buSzTx/>
              <a:buFont typeface="Arial"/>
              <a:buNone/>
              <a:defRPr sz="1800">
                <a:solidFill>
                  <a:srgbClr val="000000"/>
                </a:solidFill>
              </a:defRPr>
            </a:pPr>
            <a:r>
              <a:rPr sz="4800"/>
              <a:t>A line joining one corner to a non-adjacent corner is a diagonal</a:t>
            </a:r>
          </a:p>
          <a:p>
            <a:pPr marL="0" lvl="1" indent="497840">
              <a:buClr>
                <a:srgbClr val="000000"/>
              </a:buClr>
              <a:buSzTx/>
              <a:buFont typeface="Arial"/>
              <a:buNone/>
              <a:defRPr sz="1800">
                <a:solidFill>
                  <a:srgbClr val="000000"/>
                </a:solidFill>
              </a:defRPr>
            </a:pPr>
            <a:r>
              <a:rPr sz="4800"/>
              <a:t>Note: Don’t say “diagonal line” when you mean “not vertical nor horizontal”</a:t>
            </a:r>
          </a:p>
        </p:txBody>
      </p:sp>
      <p:grpSp>
        <p:nvGrpSpPr>
          <p:cNvPr id="656" name="Group 656"/>
          <p:cNvGrpSpPr/>
          <p:nvPr/>
        </p:nvGrpSpPr>
        <p:grpSpPr>
          <a:xfrm>
            <a:off x="7925075" y="5854700"/>
            <a:ext cx="8535136" cy="3213100"/>
            <a:chOff x="0" y="0"/>
            <a:chExt cx="8535134" cy="3213100"/>
          </a:xfrm>
        </p:grpSpPr>
        <p:sp>
          <p:nvSpPr>
            <p:cNvPr id="643" name="Shape 643"/>
            <p:cNvSpPr/>
            <p:nvPr/>
          </p:nvSpPr>
          <p:spPr>
            <a:xfrm>
              <a:off x="2719641" y="419100"/>
              <a:ext cx="4411134" cy="2438400"/>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10232" y="0"/>
                  </a:lnTo>
                  <a:lnTo>
                    <a:pt x="21600" y="6075"/>
                  </a:lnTo>
                  <a:lnTo>
                    <a:pt x="18758" y="18900"/>
                  </a:lnTo>
                  <a:lnTo>
                    <a:pt x="11368" y="21600"/>
                  </a:lnTo>
                  <a:lnTo>
                    <a:pt x="0" y="8100"/>
                  </a:lnTo>
                  <a:close/>
                </a:path>
              </a:pathLst>
            </a:custGeom>
            <a:solidFill>
              <a:srgbClr val="BFBFBF"/>
            </a:solidFill>
            <a:ln w="12700" cap="flat">
              <a:solidFill>
                <a:srgbClr val="BFBFBF"/>
              </a:solidFill>
              <a:prstDash val="solid"/>
              <a:round/>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644" name="Shape 644"/>
            <p:cNvSpPr/>
            <p:nvPr/>
          </p:nvSpPr>
          <p:spPr>
            <a:xfrm>
              <a:off x="4808790" y="419100"/>
              <a:ext cx="232835" cy="2438400"/>
            </a:xfrm>
            <a:prstGeom prst="line">
              <a:avLst/>
            </a:prstGeom>
            <a:noFill/>
            <a:ln w="28575" cap="flat">
              <a:solidFill>
                <a:srgbClr val="F53825"/>
              </a:solidFill>
              <a:prstDash val="solid"/>
              <a:round/>
            </a:ln>
            <a:effectLst/>
          </p:spPr>
          <p:txBody>
            <a:bodyPr wrap="square" lIns="0" tIns="0" rIns="0" bIns="0" numCol="1" anchor="ctr">
              <a:noAutofit/>
            </a:bodyPr>
            <a:lstStyle/>
            <a:p>
              <a:pPr lvl="0"/>
              <a:endParaRPr/>
            </a:p>
          </p:txBody>
        </p:sp>
        <p:sp>
          <p:nvSpPr>
            <p:cNvPr id="645" name="Shape 645"/>
            <p:cNvSpPr/>
            <p:nvPr/>
          </p:nvSpPr>
          <p:spPr>
            <a:xfrm>
              <a:off x="7303903" y="781050"/>
              <a:ext cx="1231232" cy="622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defTabSz="546100">
                <a:buClr>
                  <a:srgbClr val="000000"/>
                </a:buClr>
                <a:buFont typeface="Times Roman"/>
                <a:defRPr sz="3600">
                  <a:solidFill>
                    <a:srgbClr val="868686"/>
                  </a:solidFill>
                  <a:latin typeface="Times Roman"/>
                  <a:ea typeface="Times Roman"/>
                  <a:cs typeface="Times Roman"/>
                  <a:sym typeface="Times Roman"/>
                </a:defRPr>
              </a:lvl1pPr>
            </a:lstStyle>
            <a:p>
              <a:pPr lvl="0">
                <a:defRPr sz="1800">
                  <a:solidFill>
                    <a:srgbClr val="000000"/>
                  </a:solidFill>
                </a:defRPr>
              </a:pPr>
              <a:r>
                <a:rPr sz="3600">
                  <a:solidFill>
                    <a:srgbClr val="868686"/>
                  </a:solidFill>
                </a:rPr>
                <a:t>vertex</a:t>
              </a:r>
            </a:p>
          </p:txBody>
        </p:sp>
        <p:sp>
          <p:nvSpPr>
            <p:cNvPr id="646" name="Shape 646"/>
            <p:cNvSpPr/>
            <p:nvPr/>
          </p:nvSpPr>
          <p:spPr>
            <a:xfrm>
              <a:off x="6514387" y="2366433"/>
              <a:ext cx="1231231"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defTabSz="546100">
                <a:buClr>
                  <a:srgbClr val="000000"/>
                </a:buClr>
                <a:buFont typeface="Times Roman"/>
                <a:defRPr sz="3600">
                  <a:solidFill>
                    <a:srgbClr val="868686"/>
                  </a:solidFill>
                  <a:latin typeface="Times Roman"/>
                  <a:ea typeface="Times Roman"/>
                  <a:cs typeface="Times Roman"/>
                  <a:sym typeface="Times Roman"/>
                </a:defRPr>
              </a:lvl1pPr>
            </a:lstStyle>
            <a:p>
              <a:pPr lvl="0">
                <a:defRPr sz="1800">
                  <a:solidFill>
                    <a:srgbClr val="000000"/>
                  </a:solidFill>
                </a:defRPr>
              </a:pPr>
              <a:r>
                <a:rPr sz="3600">
                  <a:solidFill>
                    <a:srgbClr val="868686"/>
                  </a:solidFill>
                </a:rPr>
                <a:t>vertex</a:t>
              </a:r>
            </a:p>
          </p:txBody>
        </p:sp>
        <p:sp>
          <p:nvSpPr>
            <p:cNvPr id="647" name="Shape 647"/>
            <p:cNvSpPr/>
            <p:nvPr/>
          </p:nvSpPr>
          <p:spPr>
            <a:xfrm>
              <a:off x="4658071" y="0"/>
              <a:ext cx="1231231" cy="622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defTabSz="546100">
                <a:buClr>
                  <a:srgbClr val="000000"/>
                </a:buClr>
                <a:buFont typeface="Times Roman"/>
                <a:defRPr sz="3600">
                  <a:solidFill>
                    <a:srgbClr val="868686"/>
                  </a:solidFill>
                  <a:latin typeface="Times Roman"/>
                  <a:ea typeface="Times Roman"/>
                  <a:cs typeface="Times Roman"/>
                  <a:sym typeface="Times Roman"/>
                </a:defRPr>
              </a:lvl1pPr>
            </a:lstStyle>
            <a:p>
              <a:pPr lvl="0">
                <a:defRPr sz="1800">
                  <a:solidFill>
                    <a:srgbClr val="000000"/>
                  </a:solidFill>
                </a:defRPr>
              </a:pPr>
              <a:r>
                <a:rPr sz="3600">
                  <a:solidFill>
                    <a:srgbClr val="868686"/>
                  </a:solidFill>
                </a:rPr>
                <a:t>vertex</a:t>
              </a:r>
            </a:p>
          </p:txBody>
        </p:sp>
        <p:sp>
          <p:nvSpPr>
            <p:cNvPr id="648" name="Shape 648"/>
            <p:cNvSpPr/>
            <p:nvPr/>
          </p:nvSpPr>
          <p:spPr>
            <a:xfrm>
              <a:off x="1057622" y="1066800"/>
              <a:ext cx="1231231" cy="622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defTabSz="546100">
                <a:buClr>
                  <a:srgbClr val="000000"/>
                </a:buClr>
                <a:buFont typeface="Times Roman"/>
                <a:defRPr sz="3600">
                  <a:solidFill>
                    <a:srgbClr val="868686"/>
                  </a:solidFill>
                  <a:latin typeface="Times Roman"/>
                  <a:ea typeface="Times Roman"/>
                  <a:cs typeface="Times Roman"/>
                  <a:sym typeface="Times Roman"/>
                </a:defRPr>
              </a:lvl1pPr>
            </a:lstStyle>
            <a:p>
              <a:pPr lvl="0">
                <a:defRPr sz="1800">
                  <a:solidFill>
                    <a:srgbClr val="000000"/>
                  </a:solidFill>
                </a:defRPr>
              </a:pPr>
              <a:r>
                <a:rPr sz="3600">
                  <a:solidFill>
                    <a:srgbClr val="868686"/>
                  </a:solidFill>
                </a:rPr>
                <a:t>vertex</a:t>
              </a:r>
            </a:p>
          </p:txBody>
        </p:sp>
        <p:sp>
          <p:nvSpPr>
            <p:cNvPr id="649" name="Shape 649"/>
            <p:cNvSpPr/>
            <p:nvPr/>
          </p:nvSpPr>
          <p:spPr>
            <a:xfrm>
              <a:off x="3496021" y="2590800"/>
              <a:ext cx="1231232" cy="622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defTabSz="546100">
                <a:buClr>
                  <a:srgbClr val="000000"/>
                </a:buClr>
                <a:buFont typeface="Times Roman"/>
                <a:defRPr sz="3600">
                  <a:solidFill>
                    <a:srgbClr val="868686"/>
                  </a:solidFill>
                  <a:latin typeface="Times Roman"/>
                  <a:ea typeface="Times Roman"/>
                  <a:cs typeface="Times Roman"/>
                  <a:sym typeface="Times Roman"/>
                </a:defRPr>
              </a:lvl1pPr>
            </a:lstStyle>
            <a:p>
              <a:pPr lvl="0">
                <a:defRPr sz="1800">
                  <a:solidFill>
                    <a:srgbClr val="000000"/>
                  </a:solidFill>
                </a:defRPr>
              </a:pPr>
              <a:r>
                <a:rPr sz="3600">
                  <a:solidFill>
                    <a:srgbClr val="868686"/>
                  </a:solidFill>
                </a:rPr>
                <a:t>vertex</a:t>
              </a:r>
            </a:p>
          </p:txBody>
        </p:sp>
        <p:sp>
          <p:nvSpPr>
            <p:cNvPr id="650" name="Shape 650"/>
            <p:cNvSpPr/>
            <p:nvPr/>
          </p:nvSpPr>
          <p:spPr>
            <a:xfrm flipV="1">
              <a:off x="5041624" y="1104900"/>
              <a:ext cx="2089151" cy="1752600"/>
            </a:xfrm>
            <a:prstGeom prst="line">
              <a:avLst/>
            </a:prstGeom>
            <a:noFill/>
            <a:ln w="28575" cap="flat">
              <a:solidFill>
                <a:srgbClr val="F53825"/>
              </a:solidFill>
              <a:prstDash val="solid"/>
              <a:round/>
            </a:ln>
            <a:effectLst/>
          </p:spPr>
          <p:txBody>
            <a:bodyPr wrap="square" lIns="0" tIns="0" rIns="0" bIns="0" numCol="1" anchor="ctr">
              <a:noAutofit/>
            </a:bodyPr>
            <a:lstStyle/>
            <a:p>
              <a:pPr lvl="0"/>
              <a:endParaRPr/>
            </a:p>
          </p:txBody>
        </p:sp>
        <p:sp>
          <p:nvSpPr>
            <p:cNvPr id="651" name="Shape 651"/>
            <p:cNvSpPr/>
            <p:nvPr/>
          </p:nvSpPr>
          <p:spPr>
            <a:xfrm flipV="1">
              <a:off x="2719641" y="1104900"/>
              <a:ext cx="4411134" cy="228600"/>
            </a:xfrm>
            <a:prstGeom prst="line">
              <a:avLst/>
            </a:prstGeom>
            <a:noFill/>
            <a:ln w="28575" cap="flat">
              <a:solidFill>
                <a:srgbClr val="F53825"/>
              </a:solidFill>
              <a:prstDash val="solid"/>
              <a:round/>
            </a:ln>
            <a:effectLst/>
          </p:spPr>
          <p:txBody>
            <a:bodyPr wrap="square" lIns="0" tIns="0" rIns="0" bIns="0" numCol="1" anchor="ctr">
              <a:noAutofit/>
            </a:bodyPr>
            <a:lstStyle/>
            <a:p>
              <a:pPr lvl="0"/>
              <a:endParaRPr/>
            </a:p>
          </p:txBody>
        </p:sp>
        <p:sp>
          <p:nvSpPr>
            <p:cNvPr id="652" name="Shape 652"/>
            <p:cNvSpPr/>
            <p:nvPr/>
          </p:nvSpPr>
          <p:spPr>
            <a:xfrm>
              <a:off x="0" y="1924050"/>
              <a:ext cx="1841128" cy="622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defTabSz="546100">
                <a:buClr>
                  <a:srgbClr val="000000"/>
                </a:buClr>
                <a:buFont typeface="Times Roman"/>
                <a:defRPr sz="3600">
                  <a:solidFill>
                    <a:srgbClr val="868686"/>
                  </a:solidFill>
                  <a:latin typeface="Times Roman"/>
                  <a:ea typeface="Times Roman"/>
                  <a:cs typeface="Times Roman"/>
                  <a:sym typeface="Times Roman"/>
                </a:defRPr>
              </a:lvl1pPr>
            </a:lstStyle>
            <a:p>
              <a:pPr lvl="0">
                <a:defRPr sz="1800">
                  <a:solidFill>
                    <a:srgbClr val="000000"/>
                  </a:solidFill>
                </a:defRPr>
              </a:pPr>
              <a:r>
                <a:rPr sz="3600">
                  <a:solidFill>
                    <a:srgbClr val="868686"/>
                  </a:solidFill>
                </a:rPr>
                <a:t>diagonals</a:t>
              </a:r>
            </a:p>
          </p:txBody>
        </p:sp>
        <p:sp>
          <p:nvSpPr>
            <p:cNvPr id="653" name="Shape 653"/>
            <p:cNvSpPr/>
            <p:nvPr/>
          </p:nvSpPr>
          <p:spPr>
            <a:xfrm flipV="1">
              <a:off x="2253974" y="1333500"/>
              <a:ext cx="1162051" cy="838200"/>
            </a:xfrm>
            <a:prstGeom prst="line">
              <a:avLst/>
            </a:prstGeom>
            <a:noFill/>
            <a:ln w="12700" cap="flat">
              <a:solidFill>
                <a:srgbClr val="000000"/>
              </a:solidFill>
              <a:prstDash val="solid"/>
              <a:round/>
              <a:tailEnd type="triangle" w="med" len="med"/>
            </a:ln>
            <a:effectLst/>
          </p:spPr>
          <p:txBody>
            <a:bodyPr wrap="square" lIns="0" tIns="0" rIns="0" bIns="0" numCol="1" anchor="t">
              <a:noAutofit/>
            </a:bodyPr>
            <a:lstStyle/>
            <a:p>
              <a:pPr lvl="0"/>
              <a:endParaRPr/>
            </a:p>
          </p:txBody>
        </p:sp>
        <p:sp>
          <p:nvSpPr>
            <p:cNvPr id="654" name="Shape 654"/>
            <p:cNvSpPr/>
            <p:nvPr/>
          </p:nvSpPr>
          <p:spPr>
            <a:xfrm flipV="1">
              <a:off x="2253974" y="1638300"/>
              <a:ext cx="2671234" cy="533400"/>
            </a:xfrm>
            <a:prstGeom prst="line">
              <a:avLst/>
            </a:prstGeom>
            <a:noFill/>
            <a:ln w="12700" cap="flat">
              <a:solidFill>
                <a:srgbClr val="000000"/>
              </a:solidFill>
              <a:prstDash val="solid"/>
              <a:round/>
              <a:tailEnd type="triangle" w="med" len="med"/>
            </a:ln>
            <a:effectLst/>
          </p:spPr>
          <p:txBody>
            <a:bodyPr wrap="square" lIns="0" tIns="0" rIns="0" bIns="0" numCol="1" anchor="t">
              <a:noAutofit/>
            </a:bodyPr>
            <a:lstStyle/>
            <a:p>
              <a:pPr lvl="0"/>
              <a:endParaRPr/>
            </a:p>
          </p:txBody>
        </p:sp>
        <p:sp>
          <p:nvSpPr>
            <p:cNvPr id="655" name="Shape 655"/>
            <p:cNvSpPr/>
            <p:nvPr/>
          </p:nvSpPr>
          <p:spPr>
            <a:xfrm flipV="1">
              <a:off x="2253974" y="1866900"/>
              <a:ext cx="3833284" cy="304800"/>
            </a:xfrm>
            <a:prstGeom prst="line">
              <a:avLst/>
            </a:prstGeom>
            <a:noFill/>
            <a:ln w="12700" cap="flat">
              <a:solidFill>
                <a:srgbClr val="000000"/>
              </a:solidFill>
              <a:prstDash val="solid"/>
              <a:round/>
              <a:tailEnd type="triangle" w="med" len="med"/>
            </a:ln>
            <a:effectLst/>
          </p:spPr>
          <p:txBody>
            <a:bodyPr wrap="square" lIns="0" tIns="0" rIns="0" bIns="0" numCol="1" anchor="t">
              <a:noAutofit/>
            </a:bodyPr>
            <a:lstStyle/>
            <a:p>
              <a:pPr lvl="0"/>
              <a:endParaRP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 name="Shape 658"/>
          <p:cNvSpPr>
            <a:spLocks noGrp="1"/>
          </p:cNvSpPr>
          <p:nvPr>
            <p:ph type="title"/>
          </p:nvPr>
        </p:nvSpPr>
        <p:spPr>
          <a:xfrm>
            <a:off x="1219200" y="0"/>
            <a:ext cx="13817600" cy="1727200"/>
          </a:xfrm>
          <a:prstGeom prst="rect">
            <a:avLst/>
          </a:prstGeom>
          <a:solidFill>
            <a:srgbClr val="A08ABC"/>
          </a:solidFill>
        </p:spPr>
        <p:txBody>
          <a:bodyPr/>
          <a:lstStyle>
            <a:lvl1pPr>
              <a:defRPr>
                <a:effectLst>
                  <a:outerShdw blurRad="12700" dist="25400" dir="2700000" rotWithShape="0">
                    <a:srgbClr val="000000"/>
                  </a:outerShdw>
                </a:effectLst>
              </a:defRPr>
            </a:lvl1pPr>
          </a:lstStyle>
          <a:p>
            <a:pPr lvl="0">
              <a:defRPr sz="1800">
                <a:solidFill>
                  <a:srgbClr val="000000"/>
                </a:solidFill>
                <a:effectLst/>
              </a:defRPr>
            </a:pPr>
            <a:r>
              <a:rPr sz="7200">
                <a:solidFill>
                  <a:srgbClr val="FFFFFF"/>
                </a:solidFill>
                <a:effectLst>
                  <a:outerShdw blurRad="12700" dist="25400" dir="2700000" rotWithShape="0">
                    <a:srgbClr val="000000"/>
                  </a:outerShdw>
                </a:effectLst>
              </a:rPr>
              <a:t>Polygon Features 3</a:t>
            </a:r>
          </a:p>
        </p:txBody>
      </p:sp>
      <p:sp>
        <p:nvSpPr>
          <p:cNvPr id="659" name="Shape 659"/>
          <p:cNvSpPr>
            <a:spLocks noGrp="1"/>
          </p:cNvSpPr>
          <p:nvPr>
            <p:ph type="body" idx="1"/>
          </p:nvPr>
        </p:nvSpPr>
        <p:spPr>
          <a:xfrm>
            <a:off x="673100" y="2032000"/>
            <a:ext cx="15176500" cy="3657600"/>
          </a:xfrm>
          <a:prstGeom prst="rect">
            <a:avLst/>
          </a:prstGeom>
        </p:spPr>
        <p:txBody>
          <a:bodyPr/>
          <a:lstStyle/>
          <a:p>
            <a:pPr marL="0" lvl="0" indent="0">
              <a:buClr>
                <a:srgbClr val="000000"/>
              </a:buClr>
              <a:buSzTx/>
              <a:buFont typeface="Arial"/>
              <a:buNone/>
              <a:defRPr sz="1800">
                <a:solidFill>
                  <a:srgbClr val="000000"/>
                </a:solidFill>
              </a:defRPr>
            </a:pPr>
            <a:r>
              <a:rPr sz="4800"/>
              <a:t>Polygons can be concave or convex</a:t>
            </a:r>
          </a:p>
          <a:p>
            <a:pPr marL="0" lvl="0" indent="0">
              <a:buClr>
                <a:srgbClr val="F53825"/>
              </a:buClr>
              <a:buSzTx/>
              <a:buFont typeface="Arial"/>
              <a:buNone/>
              <a:defRPr sz="1800">
                <a:solidFill>
                  <a:srgbClr val="000000"/>
                </a:solidFill>
              </a:defRPr>
            </a:pPr>
            <a:r>
              <a:rPr sz="4800"/>
              <a:t>All the diagonals of a convex polygon lie inside it</a:t>
            </a:r>
          </a:p>
          <a:p>
            <a:pPr marL="0" lvl="0" indent="0">
              <a:buClr>
                <a:srgbClr val="000000"/>
              </a:buClr>
              <a:buSzTx/>
              <a:buFont typeface="Arial"/>
              <a:buNone/>
              <a:defRPr sz="1800">
                <a:solidFill>
                  <a:srgbClr val="000000"/>
                </a:solidFill>
              </a:defRPr>
            </a:pPr>
            <a:r>
              <a:rPr sz="4800"/>
              <a:t>A concave polygon has at least one exterior diagonal and one interior reflex angle</a:t>
            </a:r>
          </a:p>
        </p:txBody>
      </p:sp>
      <p:grpSp>
        <p:nvGrpSpPr>
          <p:cNvPr id="668" name="Group 668"/>
          <p:cNvGrpSpPr/>
          <p:nvPr/>
        </p:nvGrpSpPr>
        <p:grpSpPr>
          <a:xfrm>
            <a:off x="3232892" y="5588000"/>
            <a:ext cx="4183908" cy="3251200"/>
            <a:chOff x="0" y="0"/>
            <a:chExt cx="4183907" cy="3251200"/>
          </a:xfrm>
        </p:grpSpPr>
        <p:sp>
          <p:nvSpPr>
            <p:cNvPr id="660" name="Shape 660"/>
            <p:cNvSpPr/>
            <p:nvPr/>
          </p:nvSpPr>
          <p:spPr>
            <a:xfrm>
              <a:off x="718924" y="0"/>
              <a:ext cx="3454401" cy="3227917"/>
            </a:xfrm>
            <a:custGeom>
              <a:avLst/>
              <a:gdLst/>
              <a:ahLst/>
              <a:cxnLst>
                <a:cxn ang="0">
                  <a:pos x="wd2" y="hd2"/>
                </a:cxn>
                <a:cxn ang="5400000">
                  <a:pos x="wd2" y="hd2"/>
                </a:cxn>
                <a:cxn ang="10800000">
                  <a:pos x="wd2" y="hd2"/>
                </a:cxn>
                <a:cxn ang="16200000">
                  <a:pos x="wd2" y="hd2"/>
                </a:cxn>
              </a:cxnLst>
              <a:rect l="0" t="0" r="r" b="b"/>
              <a:pathLst>
                <a:path w="21600" h="21600" extrusionOk="0">
                  <a:moveTo>
                    <a:pt x="11713" y="19645"/>
                  </a:moveTo>
                  <a:lnTo>
                    <a:pt x="0" y="0"/>
                  </a:lnTo>
                  <a:lnTo>
                    <a:pt x="11012" y="3173"/>
                  </a:lnTo>
                  <a:lnTo>
                    <a:pt x="21600" y="12988"/>
                  </a:lnTo>
                  <a:lnTo>
                    <a:pt x="16796" y="21600"/>
                  </a:lnTo>
                  <a:lnTo>
                    <a:pt x="11713" y="19645"/>
                  </a:lnTo>
                  <a:close/>
                </a:path>
              </a:pathLst>
            </a:custGeom>
            <a:solidFill>
              <a:srgbClr val="BFBFBF"/>
            </a:solidFill>
            <a:ln w="12700" cap="flat">
              <a:solidFill>
                <a:srgbClr val="BFBFBF"/>
              </a:solidFill>
              <a:prstDash val="solid"/>
              <a:round/>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661" name="Shape 661"/>
            <p:cNvSpPr/>
            <p:nvPr/>
          </p:nvSpPr>
          <p:spPr>
            <a:xfrm>
              <a:off x="0" y="1663700"/>
              <a:ext cx="1409155" cy="622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defTabSz="546100">
                <a:buClr>
                  <a:srgbClr val="000000"/>
                </a:buClr>
                <a:buFont typeface="Times Roman"/>
                <a:defRPr sz="3600">
                  <a:solidFill>
                    <a:srgbClr val="868686"/>
                  </a:solidFill>
                  <a:latin typeface="Times Roman"/>
                  <a:ea typeface="Times Roman"/>
                  <a:cs typeface="Times Roman"/>
                  <a:sym typeface="Times Roman"/>
                </a:defRPr>
              </a:lvl1pPr>
            </a:lstStyle>
            <a:p>
              <a:pPr lvl="0">
                <a:defRPr sz="1800">
                  <a:solidFill>
                    <a:srgbClr val="000000"/>
                  </a:solidFill>
                </a:defRPr>
              </a:pPr>
              <a:r>
                <a:rPr sz="3600">
                  <a:solidFill>
                    <a:srgbClr val="868686"/>
                  </a:solidFill>
                </a:rPr>
                <a:t>convex</a:t>
              </a:r>
            </a:p>
          </p:txBody>
        </p:sp>
        <p:grpSp>
          <p:nvGrpSpPr>
            <p:cNvPr id="667" name="Group 667"/>
            <p:cNvGrpSpPr/>
            <p:nvPr/>
          </p:nvGrpSpPr>
          <p:grpSpPr>
            <a:xfrm>
              <a:off x="729507" y="0"/>
              <a:ext cx="3454401" cy="3251200"/>
              <a:chOff x="0" y="0"/>
              <a:chExt cx="3454400" cy="3251200"/>
            </a:xfrm>
          </p:grpSpPr>
          <p:sp>
            <p:nvSpPr>
              <p:cNvPr id="662" name="Shape 662"/>
              <p:cNvSpPr/>
              <p:nvPr/>
            </p:nvSpPr>
            <p:spPr>
              <a:xfrm>
                <a:off x="1727200" y="433493"/>
                <a:ext cx="107950" cy="2492588"/>
              </a:xfrm>
              <a:prstGeom prst="line">
                <a:avLst/>
              </a:prstGeom>
              <a:noFill/>
              <a:ln w="12700" cap="flat">
                <a:solidFill>
                  <a:srgbClr val="000000"/>
                </a:solidFill>
                <a:prstDash val="solid"/>
                <a:round/>
              </a:ln>
              <a:effectLst/>
            </p:spPr>
            <p:txBody>
              <a:bodyPr wrap="square" lIns="0" tIns="0" rIns="0" bIns="0" numCol="1" anchor="t">
                <a:noAutofit/>
              </a:bodyPr>
              <a:lstStyle/>
              <a:p>
                <a:pPr lvl="0"/>
                <a:endParaRPr/>
              </a:p>
            </p:txBody>
          </p:sp>
          <p:sp>
            <p:nvSpPr>
              <p:cNvPr id="663" name="Shape 663"/>
              <p:cNvSpPr/>
              <p:nvPr/>
            </p:nvSpPr>
            <p:spPr>
              <a:xfrm>
                <a:off x="0" y="0"/>
                <a:ext cx="3454400" cy="1950721"/>
              </a:xfrm>
              <a:prstGeom prst="line">
                <a:avLst/>
              </a:prstGeom>
              <a:noFill/>
              <a:ln w="12700" cap="flat">
                <a:solidFill>
                  <a:srgbClr val="000000"/>
                </a:solidFill>
                <a:prstDash val="solid"/>
                <a:round/>
              </a:ln>
              <a:effectLst/>
            </p:spPr>
            <p:txBody>
              <a:bodyPr wrap="square" lIns="0" tIns="0" rIns="0" bIns="0" numCol="1" anchor="t">
                <a:noAutofit/>
              </a:bodyPr>
              <a:lstStyle/>
              <a:p>
                <a:pPr lvl="0"/>
                <a:endParaRPr/>
              </a:p>
            </p:txBody>
          </p:sp>
          <p:sp>
            <p:nvSpPr>
              <p:cNvPr id="664" name="Shape 664"/>
              <p:cNvSpPr/>
              <p:nvPr/>
            </p:nvSpPr>
            <p:spPr>
              <a:xfrm>
                <a:off x="1727200" y="433492"/>
                <a:ext cx="971550" cy="2817708"/>
              </a:xfrm>
              <a:prstGeom prst="line">
                <a:avLst/>
              </a:prstGeom>
              <a:noFill/>
              <a:ln w="12700" cap="flat">
                <a:solidFill>
                  <a:srgbClr val="000000"/>
                </a:solidFill>
                <a:prstDash val="solid"/>
                <a:round/>
              </a:ln>
              <a:effectLst/>
            </p:spPr>
            <p:txBody>
              <a:bodyPr wrap="square" lIns="0" tIns="0" rIns="0" bIns="0" numCol="1" anchor="t">
                <a:noAutofit/>
              </a:bodyPr>
              <a:lstStyle/>
              <a:p>
                <a:pPr lvl="0"/>
                <a:endParaRPr/>
              </a:p>
            </p:txBody>
          </p:sp>
          <p:sp>
            <p:nvSpPr>
              <p:cNvPr id="665" name="Shape 665"/>
              <p:cNvSpPr/>
              <p:nvPr/>
            </p:nvSpPr>
            <p:spPr>
              <a:xfrm flipH="1" flipV="1">
                <a:off x="0" y="0"/>
                <a:ext cx="2698750" cy="3251200"/>
              </a:xfrm>
              <a:prstGeom prst="line">
                <a:avLst/>
              </a:prstGeom>
              <a:noFill/>
              <a:ln w="12700" cap="flat">
                <a:solidFill>
                  <a:srgbClr val="000000"/>
                </a:solidFill>
                <a:prstDash val="solid"/>
                <a:round/>
              </a:ln>
              <a:effectLst/>
            </p:spPr>
            <p:txBody>
              <a:bodyPr wrap="square" lIns="0" tIns="0" rIns="0" bIns="0" numCol="1" anchor="t">
                <a:noAutofit/>
              </a:bodyPr>
              <a:lstStyle/>
              <a:p>
                <a:pPr lvl="0"/>
                <a:endParaRPr/>
              </a:p>
            </p:txBody>
          </p:sp>
          <p:sp>
            <p:nvSpPr>
              <p:cNvPr id="666" name="Shape 666"/>
              <p:cNvSpPr/>
              <p:nvPr/>
            </p:nvSpPr>
            <p:spPr>
              <a:xfrm flipV="1">
                <a:off x="1835150" y="1950719"/>
                <a:ext cx="1619250" cy="975361"/>
              </a:xfrm>
              <a:prstGeom prst="line">
                <a:avLst/>
              </a:prstGeom>
              <a:noFill/>
              <a:ln w="12700" cap="flat">
                <a:solidFill>
                  <a:srgbClr val="000000"/>
                </a:solidFill>
                <a:prstDash val="solid"/>
                <a:round/>
              </a:ln>
              <a:effectLst/>
            </p:spPr>
            <p:txBody>
              <a:bodyPr wrap="square" lIns="0" tIns="0" rIns="0" bIns="0" numCol="1" anchor="t">
                <a:noAutofit/>
              </a:bodyPr>
              <a:lstStyle/>
              <a:p>
                <a:pPr lvl="0"/>
                <a:endParaRPr/>
              </a:p>
            </p:txBody>
          </p:sp>
        </p:grpSp>
      </p:grpSp>
      <p:grpSp>
        <p:nvGrpSpPr>
          <p:cNvPr id="677" name="Group 677"/>
          <p:cNvGrpSpPr/>
          <p:nvPr/>
        </p:nvGrpSpPr>
        <p:grpSpPr>
          <a:xfrm>
            <a:off x="9448800" y="5791199"/>
            <a:ext cx="4000501" cy="2758018"/>
            <a:chOff x="0" y="0"/>
            <a:chExt cx="4000500" cy="2758016"/>
          </a:xfrm>
        </p:grpSpPr>
        <p:grpSp>
          <p:nvGrpSpPr>
            <p:cNvPr id="671" name="Group 671"/>
            <p:cNvGrpSpPr/>
            <p:nvPr/>
          </p:nvGrpSpPr>
          <p:grpSpPr>
            <a:xfrm>
              <a:off x="0" y="19050"/>
              <a:ext cx="3947584" cy="2738967"/>
              <a:chOff x="0" y="0"/>
              <a:chExt cx="3947583" cy="2738966"/>
            </a:xfrm>
          </p:grpSpPr>
          <p:sp>
            <p:nvSpPr>
              <p:cNvPr id="669" name="Shape 669"/>
              <p:cNvSpPr/>
              <p:nvPr/>
            </p:nvSpPr>
            <p:spPr>
              <a:xfrm>
                <a:off x="0" y="0"/>
                <a:ext cx="3947584" cy="2133600"/>
              </a:xfrm>
              <a:custGeom>
                <a:avLst/>
                <a:gdLst/>
                <a:ahLst/>
                <a:cxnLst>
                  <a:cxn ang="0">
                    <a:pos x="wd2" y="hd2"/>
                  </a:cxn>
                  <a:cxn ang="5400000">
                    <a:pos x="wd2" y="hd2"/>
                  </a:cxn>
                  <a:cxn ang="10800000">
                    <a:pos x="wd2" y="hd2"/>
                  </a:cxn>
                  <a:cxn ang="16200000">
                    <a:pos x="wd2" y="hd2"/>
                  </a:cxn>
                </a:cxnLst>
                <a:rect l="0" t="0" r="r" b="b"/>
                <a:pathLst>
                  <a:path w="21600" h="21600" extrusionOk="0">
                    <a:moveTo>
                      <a:pt x="8894" y="3086"/>
                    </a:moveTo>
                    <a:lnTo>
                      <a:pt x="0" y="15429"/>
                    </a:lnTo>
                    <a:lnTo>
                      <a:pt x="20329" y="21600"/>
                    </a:lnTo>
                    <a:lnTo>
                      <a:pt x="21600" y="0"/>
                    </a:lnTo>
                    <a:lnTo>
                      <a:pt x="13976" y="10029"/>
                    </a:lnTo>
                    <a:lnTo>
                      <a:pt x="8894" y="3086"/>
                    </a:lnTo>
                    <a:close/>
                  </a:path>
                </a:pathLst>
              </a:custGeom>
              <a:solidFill>
                <a:srgbClr val="434ED6"/>
              </a:solidFill>
              <a:ln w="12700" cap="flat">
                <a:solidFill>
                  <a:srgbClr val="434ED6"/>
                </a:solidFill>
                <a:prstDash val="solid"/>
                <a:round/>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670" name="Shape 670"/>
              <p:cNvSpPr/>
              <p:nvPr/>
            </p:nvSpPr>
            <p:spPr>
              <a:xfrm>
                <a:off x="198759" y="2116666"/>
                <a:ext cx="1586409"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defTabSz="546100">
                  <a:buClr>
                    <a:srgbClr val="000000"/>
                  </a:buClr>
                  <a:buFont typeface="Times Roman"/>
                  <a:defRPr sz="3600">
                    <a:solidFill>
                      <a:srgbClr val="868686"/>
                    </a:solidFill>
                    <a:latin typeface="Times Roman"/>
                    <a:ea typeface="Times Roman"/>
                    <a:cs typeface="Times Roman"/>
                    <a:sym typeface="Times Roman"/>
                  </a:defRPr>
                </a:lvl1pPr>
              </a:lstStyle>
              <a:p>
                <a:pPr lvl="0">
                  <a:defRPr sz="1800">
                    <a:solidFill>
                      <a:srgbClr val="000000"/>
                    </a:solidFill>
                  </a:defRPr>
                </a:pPr>
                <a:r>
                  <a:rPr sz="3600">
                    <a:solidFill>
                      <a:srgbClr val="868686"/>
                    </a:solidFill>
                  </a:rPr>
                  <a:t>concave</a:t>
                </a:r>
              </a:p>
            </p:txBody>
          </p:sp>
        </p:grpSp>
        <p:grpSp>
          <p:nvGrpSpPr>
            <p:cNvPr id="676" name="Group 676"/>
            <p:cNvGrpSpPr/>
            <p:nvPr/>
          </p:nvGrpSpPr>
          <p:grpSpPr>
            <a:xfrm>
              <a:off x="1678516" y="0"/>
              <a:ext cx="2321985" cy="1178984"/>
              <a:chOff x="0" y="0"/>
              <a:chExt cx="2321983" cy="1178983"/>
            </a:xfrm>
          </p:grpSpPr>
          <p:sp>
            <p:nvSpPr>
              <p:cNvPr id="672" name="Shape 672"/>
              <p:cNvSpPr/>
              <p:nvPr/>
            </p:nvSpPr>
            <p:spPr>
              <a:xfrm flipV="1">
                <a:off x="0" y="0"/>
                <a:ext cx="2321984" cy="304800"/>
              </a:xfrm>
              <a:prstGeom prst="line">
                <a:avLst/>
              </a:prstGeom>
              <a:noFill/>
              <a:ln w="12700" cap="flat">
                <a:solidFill>
                  <a:srgbClr val="000000"/>
                </a:solidFill>
                <a:prstDash val="solid"/>
                <a:round/>
              </a:ln>
              <a:effectLst/>
            </p:spPr>
            <p:txBody>
              <a:bodyPr wrap="square" lIns="0" tIns="0" rIns="0" bIns="0" numCol="1" anchor="t">
                <a:noAutofit/>
              </a:bodyPr>
              <a:lstStyle/>
              <a:p>
                <a:pPr lvl="0"/>
                <a:endParaRPr/>
              </a:p>
            </p:txBody>
          </p:sp>
          <p:grpSp>
            <p:nvGrpSpPr>
              <p:cNvPr id="675" name="Group 675"/>
              <p:cNvGrpSpPr/>
              <p:nvPr/>
            </p:nvGrpSpPr>
            <p:grpSpPr>
              <a:xfrm>
                <a:off x="518583" y="721783"/>
                <a:ext cx="706967" cy="457201"/>
                <a:chOff x="0" y="0"/>
                <a:chExt cx="706966" cy="457200"/>
              </a:xfrm>
            </p:grpSpPr>
            <p:sp>
              <p:nvSpPr>
                <p:cNvPr id="673" name="Shape 673"/>
                <p:cNvSpPr/>
                <p:nvPr/>
              </p:nvSpPr>
              <p:spPr>
                <a:xfrm>
                  <a:off x="126999" y="76199"/>
                  <a:ext cx="579968" cy="3810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12700" cap="flat">
                  <a:solidFill>
                    <a:srgbClr val="FF4C00"/>
                  </a:solidFill>
                  <a:prstDash val="solid"/>
                  <a:round/>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674" name="Shape 674"/>
                <p:cNvSpPr/>
                <p:nvPr/>
              </p:nvSpPr>
              <p:spPr>
                <a:xfrm>
                  <a:off x="0" y="0"/>
                  <a:ext cx="696384" cy="304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21600"/>
                      </a:lnTo>
                      <a:lnTo>
                        <a:pt x="21600" y="0"/>
                      </a:lnTo>
                      <a:lnTo>
                        <a:pt x="0" y="0"/>
                      </a:lnTo>
                      <a:close/>
                    </a:path>
                  </a:pathLst>
                </a:custGeom>
                <a:solidFill>
                  <a:srgbClr val="002C70"/>
                </a:solidFill>
                <a:ln w="12700" cap="flat">
                  <a:solidFill>
                    <a:srgbClr val="002C70"/>
                  </a:solidFill>
                  <a:prstDash val="solid"/>
                  <a:round/>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grpSp>
        </p:grpSp>
      </p:gr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59">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65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65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65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2" nodeType="clickEffect">
                                  <p:stCondLst>
                                    <p:cond delay="0"/>
                                  </p:stCondLst>
                                  <p:iterate>
                                    <p:tmAbs val="0"/>
                                  </p:iterate>
                                  <p:childTnLst>
                                    <p:set>
                                      <p:cBhvr>
                                        <p:cTn id="20" fill="hold"/>
                                        <p:tgtEl>
                                          <p:spTgt spid="66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3" nodeType="clickEffect">
                                  <p:stCondLst>
                                    <p:cond delay="0"/>
                                  </p:stCondLst>
                                  <p:iterate>
                                    <p:tmAbs val="0"/>
                                  </p:iterate>
                                  <p:childTnLst>
                                    <p:set>
                                      <p:cBhvr>
                                        <p:cTn id="24" fill="hold"/>
                                        <p:tgtEl>
                                          <p:spTgt spid="6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9" grpId="1" build="p" animBg="1" advAuto="0"/>
      <p:bldP spid="668" grpId="2" animBg="1" advAuto="0"/>
      <p:bldP spid="677" grpId="3" animBg="1" advAuto="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 name="Shape 679"/>
          <p:cNvSpPr>
            <a:spLocks noGrp="1"/>
          </p:cNvSpPr>
          <p:nvPr>
            <p:ph type="title"/>
          </p:nvPr>
        </p:nvSpPr>
        <p:spPr>
          <a:xfrm>
            <a:off x="1600200" y="0"/>
            <a:ext cx="13055600" cy="1564217"/>
          </a:xfrm>
          <a:prstGeom prst="rect">
            <a:avLst/>
          </a:prstGeom>
          <a:solidFill>
            <a:srgbClr val="A08ABC"/>
          </a:solidFill>
        </p:spPr>
        <p:txBody>
          <a:bodyPr/>
          <a:lstStyle>
            <a:lvl1pPr marL="52915" marR="52915">
              <a:defRPr>
                <a:effectLst>
                  <a:outerShdw blurRad="12700" dist="25400" dir="2700000" rotWithShape="0">
                    <a:srgbClr val="000000"/>
                  </a:outerShdw>
                </a:effectLst>
              </a:defRPr>
            </a:lvl1pPr>
          </a:lstStyle>
          <a:p>
            <a:pPr lvl="0">
              <a:defRPr sz="1800">
                <a:solidFill>
                  <a:srgbClr val="000000"/>
                </a:solidFill>
                <a:effectLst/>
              </a:defRPr>
            </a:pPr>
            <a:r>
              <a:rPr sz="7200">
                <a:solidFill>
                  <a:srgbClr val="FFFFFF"/>
                </a:solidFill>
                <a:effectLst>
                  <a:outerShdw blurRad="12700" dist="25400" dir="2700000" rotWithShape="0">
                    <a:srgbClr val="000000"/>
                  </a:outerShdw>
                </a:effectLst>
              </a:rPr>
              <a:t>Regular Polygons</a:t>
            </a:r>
          </a:p>
        </p:txBody>
      </p:sp>
      <p:sp>
        <p:nvSpPr>
          <p:cNvPr id="680" name="Shape 680"/>
          <p:cNvSpPr>
            <a:spLocks noGrp="1"/>
          </p:cNvSpPr>
          <p:nvPr>
            <p:ph type="body" idx="1"/>
          </p:nvPr>
        </p:nvSpPr>
        <p:spPr>
          <a:xfrm>
            <a:off x="1555044" y="1708150"/>
            <a:ext cx="12509501" cy="2794000"/>
          </a:xfrm>
          <a:prstGeom prst="rect">
            <a:avLst/>
          </a:prstGeom>
        </p:spPr>
        <p:txBody>
          <a:bodyPr/>
          <a:lstStyle/>
          <a:p>
            <a:pPr marL="0" marR="52915" lvl="0" indent="0">
              <a:buClr>
                <a:srgbClr val="000000"/>
              </a:buClr>
              <a:buSzTx/>
              <a:buFont typeface="Arial"/>
              <a:buNone/>
              <a:defRPr sz="1800">
                <a:solidFill>
                  <a:srgbClr val="000000"/>
                </a:solidFill>
              </a:defRPr>
            </a:pPr>
            <a:r>
              <a:rPr sz="4800"/>
              <a:t>A regular polygon has</a:t>
            </a:r>
          </a:p>
          <a:p>
            <a:pPr marL="510115" marR="52915" lvl="0" indent="-457199">
              <a:buClr>
                <a:srgbClr val="000000"/>
              </a:buClr>
              <a:buSzTx/>
              <a:buFont typeface="Wingdings"/>
              <a:buNone/>
              <a:defRPr sz="1800">
                <a:solidFill>
                  <a:srgbClr val="000000"/>
                </a:solidFill>
              </a:defRPr>
            </a:pPr>
            <a:r>
              <a:rPr sz="4800"/>
              <a:t>		all angles equal AND</a:t>
            </a:r>
          </a:p>
          <a:p>
            <a:pPr marL="510115" marR="52915" lvl="0" indent="-457199">
              <a:buClr>
                <a:srgbClr val="000000"/>
              </a:buClr>
              <a:buSzTx/>
              <a:buFont typeface="Wingdings"/>
              <a:buNone/>
              <a:defRPr sz="1800">
                <a:solidFill>
                  <a:srgbClr val="000000"/>
                </a:solidFill>
              </a:defRPr>
            </a:pPr>
            <a:r>
              <a:rPr sz="4800"/>
              <a:t>		all sides equal</a:t>
            </a:r>
          </a:p>
        </p:txBody>
      </p:sp>
      <p:grpSp>
        <p:nvGrpSpPr>
          <p:cNvPr id="683" name="Group 683"/>
          <p:cNvGrpSpPr/>
          <p:nvPr/>
        </p:nvGrpSpPr>
        <p:grpSpPr>
          <a:xfrm>
            <a:off x="3454400" y="5486400"/>
            <a:ext cx="4192882" cy="1739900"/>
            <a:chOff x="0" y="0"/>
            <a:chExt cx="4192881" cy="1739900"/>
          </a:xfrm>
        </p:grpSpPr>
        <p:sp>
          <p:nvSpPr>
            <p:cNvPr id="681" name="Shape 681"/>
            <p:cNvSpPr/>
            <p:nvPr/>
          </p:nvSpPr>
          <p:spPr>
            <a:xfrm>
              <a:off x="0" y="0"/>
              <a:ext cx="3348205" cy="1739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399" y="21600"/>
                  </a:lnTo>
                  <a:lnTo>
                    <a:pt x="16201" y="21600"/>
                  </a:lnTo>
                  <a:lnTo>
                    <a:pt x="21600" y="0"/>
                  </a:lnTo>
                  <a:close/>
                </a:path>
              </a:pathLst>
            </a:custGeom>
            <a:solidFill>
              <a:srgbClr val="50A0E1">
                <a:alpha val="70000"/>
              </a:srgbClr>
            </a:solidFill>
            <a:ln w="12700" cap="flat">
              <a:solidFill>
                <a:srgbClr val="000000"/>
              </a:solidFill>
              <a:prstDash val="solid"/>
              <a:round/>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682" name="Shape 682"/>
            <p:cNvSpPr/>
            <p:nvPr/>
          </p:nvSpPr>
          <p:spPr>
            <a:xfrm>
              <a:off x="928981" y="582083"/>
              <a:ext cx="3263901"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lgn="ctr" defTabSz="546100">
                <a:spcBef>
                  <a:spcPts val="1500"/>
                </a:spcBef>
                <a:buClr>
                  <a:srgbClr val="000000"/>
                </a:buClr>
                <a:buFont typeface="Times Roman"/>
                <a:defRPr sz="2400">
                  <a:solidFill>
                    <a:srgbClr val="868686"/>
                  </a:solidFill>
                  <a:latin typeface="Times Roman"/>
                  <a:ea typeface="Times Roman"/>
                  <a:cs typeface="Times Roman"/>
                  <a:sym typeface="Times Roman"/>
                </a:defRPr>
              </a:lvl1pPr>
            </a:lstStyle>
            <a:p>
              <a:pPr lvl="0">
                <a:defRPr sz="1800">
                  <a:solidFill>
                    <a:srgbClr val="000000"/>
                  </a:solidFill>
                </a:defRPr>
              </a:pPr>
              <a:r>
                <a:rPr sz="2400">
                  <a:solidFill>
                    <a:srgbClr val="868686"/>
                  </a:solidFill>
                </a:rPr>
                <a:t>Irregular</a:t>
              </a:r>
            </a:p>
          </p:txBody>
        </p:sp>
      </p:grpSp>
      <p:grpSp>
        <p:nvGrpSpPr>
          <p:cNvPr id="692" name="Group 692"/>
          <p:cNvGrpSpPr/>
          <p:nvPr/>
        </p:nvGrpSpPr>
        <p:grpSpPr>
          <a:xfrm>
            <a:off x="7924799" y="4673600"/>
            <a:ext cx="5090585" cy="3860800"/>
            <a:chOff x="0" y="0"/>
            <a:chExt cx="5090583" cy="3860799"/>
          </a:xfrm>
        </p:grpSpPr>
        <p:sp>
          <p:nvSpPr>
            <p:cNvPr id="684" name="Shape 684"/>
            <p:cNvSpPr/>
            <p:nvPr/>
          </p:nvSpPr>
          <p:spPr>
            <a:xfrm rot="10800000">
              <a:off x="0" y="94164"/>
              <a:ext cx="5090584" cy="3766636"/>
            </a:xfrm>
            <a:custGeom>
              <a:avLst/>
              <a:gdLst/>
              <a:ahLst/>
              <a:cxnLst>
                <a:cxn ang="0">
                  <a:pos x="wd2" y="hd2"/>
                </a:cxn>
                <a:cxn ang="5400000">
                  <a:pos x="wd2" y="hd2"/>
                </a:cxn>
                <a:cxn ang="10800000">
                  <a:pos x="wd2" y="hd2"/>
                </a:cxn>
                <a:cxn ang="16200000">
                  <a:pos x="wd2" y="hd2"/>
                </a:cxn>
              </a:cxnLst>
              <a:rect l="0" t="0" r="r" b="b"/>
              <a:pathLst>
                <a:path w="21600" h="21600" extrusionOk="0">
                  <a:moveTo>
                    <a:pt x="10635" y="0"/>
                  </a:moveTo>
                  <a:lnTo>
                    <a:pt x="0" y="21600"/>
                  </a:lnTo>
                  <a:lnTo>
                    <a:pt x="21600" y="21600"/>
                  </a:lnTo>
                  <a:close/>
                </a:path>
              </a:pathLst>
            </a:custGeom>
            <a:solidFill>
              <a:srgbClr val="F53825"/>
            </a:solidFill>
            <a:ln w="12700" cap="flat">
              <a:solidFill>
                <a:srgbClr val="000000"/>
              </a:solidFill>
              <a:prstDash val="solid"/>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685" name="Shape 685"/>
            <p:cNvSpPr/>
            <p:nvPr/>
          </p:nvSpPr>
          <p:spPr>
            <a:xfrm>
              <a:off x="1393620" y="1178673"/>
              <a:ext cx="2692401"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lgn="ctr" defTabSz="546100">
                <a:spcBef>
                  <a:spcPts val="1500"/>
                </a:spcBef>
                <a:buClr>
                  <a:srgbClr val="000000"/>
                </a:buClr>
                <a:buFont typeface="Times Roman"/>
                <a:defRPr sz="2400">
                  <a:solidFill>
                    <a:srgbClr val="868686"/>
                  </a:solidFill>
                  <a:latin typeface="Times Roman"/>
                  <a:ea typeface="Times Roman"/>
                  <a:cs typeface="Times Roman"/>
                  <a:sym typeface="Times Roman"/>
                </a:defRPr>
              </a:lvl1pPr>
            </a:lstStyle>
            <a:p>
              <a:pPr lvl="0">
                <a:defRPr sz="1800">
                  <a:solidFill>
                    <a:srgbClr val="000000"/>
                  </a:solidFill>
                </a:defRPr>
              </a:pPr>
              <a:r>
                <a:rPr sz="2400">
                  <a:solidFill>
                    <a:srgbClr val="868686"/>
                  </a:solidFill>
                </a:rPr>
                <a:t>Regular</a:t>
              </a:r>
            </a:p>
          </p:txBody>
        </p:sp>
        <p:sp>
          <p:nvSpPr>
            <p:cNvPr id="686" name="Shape 686"/>
            <p:cNvSpPr/>
            <p:nvPr/>
          </p:nvSpPr>
          <p:spPr>
            <a:xfrm flipH="1">
              <a:off x="2903375" y="0"/>
              <a:ext cx="348405" cy="188332"/>
            </a:xfrm>
            <a:prstGeom prst="line">
              <a:avLst/>
            </a:prstGeom>
            <a:noFill/>
            <a:ln w="12700" cap="flat">
              <a:solidFill>
                <a:srgbClr val="000000"/>
              </a:solidFill>
              <a:prstDash val="solid"/>
              <a:round/>
            </a:ln>
            <a:effectLst/>
          </p:spPr>
          <p:txBody>
            <a:bodyPr wrap="square" lIns="0" tIns="0" rIns="0" bIns="0" numCol="1" anchor="t">
              <a:noAutofit/>
            </a:bodyPr>
            <a:lstStyle/>
            <a:p>
              <a:pPr lvl="0"/>
              <a:endParaRPr/>
            </a:p>
          </p:txBody>
        </p:sp>
        <p:sp>
          <p:nvSpPr>
            <p:cNvPr id="687" name="Shape 687"/>
            <p:cNvSpPr/>
            <p:nvPr/>
          </p:nvSpPr>
          <p:spPr>
            <a:xfrm flipH="1">
              <a:off x="1509754" y="2259980"/>
              <a:ext cx="348406" cy="282499"/>
            </a:xfrm>
            <a:prstGeom prst="line">
              <a:avLst/>
            </a:prstGeom>
            <a:noFill/>
            <a:ln w="12700" cap="flat">
              <a:solidFill>
                <a:srgbClr val="000000"/>
              </a:solidFill>
              <a:prstDash val="solid"/>
              <a:round/>
            </a:ln>
            <a:effectLst/>
          </p:spPr>
          <p:txBody>
            <a:bodyPr wrap="square" lIns="0" tIns="0" rIns="0" bIns="0" numCol="1" anchor="t">
              <a:noAutofit/>
            </a:bodyPr>
            <a:lstStyle/>
            <a:p>
              <a:pPr lvl="0"/>
              <a:endParaRPr/>
            </a:p>
          </p:txBody>
        </p:sp>
        <p:sp>
          <p:nvSpPr>
            <p:cNvPr id="688" name="Shape 688"/>
            <p:cNvSpPr/>
            <p:nvPr/>
          </p:nvSpPr>
          <p:spPr>
            <a:xfrm>
              <a:off x="3948588" y="1506653"/>
              <a:ext cx="116135" cy="282499"/>
            </a:xfrm>
            <a:prstGeom prst="line">
              <a:avLst/>
            </a:prstGeom>
            <a:noFill/>
            <a:ln w="12700" cap="flat">
              <a:solidFill>
                <a:srgbClr val="000000"/>
              </a:solidFill>
              <a:prstDash val="solid"/>
              <a:round/>
            </a:ln>
            <a:effectLst/>
          </p:spPr>
          <p:txBody>
            <a:bodyPr wrap="square" lIns="0" tIns="0" rIns="0" bIns="0" numCol="1" anchor="t">
              <a:noAutofit/>
            </a:bodyPr>
            <a:lstStyle/>
            <a:p>
              <a:pPr lvl="0"/>
              <a:endParaRPr/>
            </a:p>
          </p:txBody>
        </p:sp>
        <p:sp>
          <p:nvSpPr>
            <p:cNvPr id="689" name="Shape 689"/>
            <p:cNvSpPr/>
            <p:nvPr/>
          </p:nvSpPr>
          <p:spPr>
            <a:xfrm>
              <a:off x="2149273" y="2496996"/>
              <a:ext cx="515592"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defTabSz="546100">
                <a:buClr>
                  <a:srgbClr val="000000"/>
                </a:buClr>
                <a:buFont typeface="Times Roman"/>
                <a:defRPr sz="2400">
                  <a:solidFill>
                    <a:srgbClr val="868686"/>
                  </a:solidFill>
                  <a:latin typeface="Times Roman"/>
                  <a:ea typeface="Times Roman"/>
                  <a:cs typeface="Times Roman"/>
                  <a:sym typeface="Times Roman"/>
                </a:defRPr>
              </a:lvl1pPr>
            </a:lstStyle>
            <a:p>
              <a:pPr lvl="0">
                <a:defRPr sz="1800">
                  <a:solidFill>
                    <a:srgbClr val="000000"/>
                  </a:solidFill>
                </a:defRPr>
              </a:pPr>
              <a:r>
                <a:rPr sz="2400">
                  <a:solidFill>
                    <a:srgbClr val="868686"/>
                  </a:solidFill>
                </a:rPr>
                <a:t>60°</a:t>
              </a:r>
            </a:p>
          </p:txBody>
        </p:sp>
        <p:sp>
          <p:nvSpPr>
            <p:cNvPr id="690" name="Shape 690"/>
            <p:cNvSpPr/>
            <p:nvPr/>
          </p:nvSpPr>
          <p:spPr>
            <a:xfrm>
              <a:off x="3891297" y="331180"/>
              <a:ext cx="515591"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defTabSz="546100">
                <a:buClr>
                  <a:srgbClr val="000000"/>
                </a:buClr>
                <a:buFont typeface="Times Roman"/>
                <a:defRPr sz="2400">
                  <a:solidFill>
                    <a:srgbClr val="868686"/>
                  </a:solidFill>
                  <a:latin typeface="Times Roman"/>
                  <a:ea typeface="Times Roman"/>
                  <a:cs typeface="Times Roman"/>
                  <a:sym typeface="Times Roman"/>
                </a:defRPr>
              </a:lvl1pPr>
            </a:lstStyle>
            <a:p>
              <a:pPr lvl="0">
                <a:defRPr sz="1800">
                  <a:solidFill>
                    <a:srgbClr val="000000"/>
                  </a:solidFill>
                </a:defRPr>
              </a:pPr>
              <a:r>
                <a:rPr sz="2400">
                  <a:solidFill>
                    <a:srgbClr val="868686"/>
                  </a:solidFill>
                </a:rPr>
                <a:t>60°</a:t>
              </a:r>
            </a:p>
          </p:txBody>
        </p:sp>
        <p:sp>
          <p:nvSpPr>
            <p:cNvPr id="691" name="Shape 691"/>
            <p:cNvSpPr/>
            <p:nvPr/>
          </p:nvSpPr>
          <p:spPr>
            <a:xfrm>
              <a:off x="523384" y="237014"/>
              <a:ext cx="515591"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ctr" defTabSz="546100">
                <a:buClr>
                  <a:srgbClr val="000000"/>
                </a:buClr>
                <a:buFont typeface="Times Roman"/>
                <a:defRPr sz="2400">
                  <a:solidFill>
                    <a:srgbClr val="868686"/>
                  </a:solidFill>
                  <a:latin typeface="Times Roman"/>
                  <a:ea typeface="Times Roman"/>
                  <a:cs typeface="Times Roman"/>
                  <a:sym typeface="Times Roman"/>
                </a:defRPr>
              </a:lvl1pPr>
            </a:lstStyle>
            <a:p>
              <a:pPr lvl="0">
                <a:defRPr sz="1800">
                  <a:solidFill>
                    <a:srgbClr val="000000"/>
                  </a:solidFill>
                </a:defRPr>
              </a:pPr>
              <a:r>
                <a:rPr sz="2400">
                  <a:solidFill>
                    <a:srgbClr val="868686"/>
                  </a:solidFill>
                </a:rPr>
                <a:t>60°</a:t>
              </a: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 name="Shape 694"/>
          <p:cNvSpPr>
            <a:spLocks noGrp="1"/>
          </p:cNvSpPr>
          <p:nvPr>
            <p:ph type="body" idx="1"/>
          </p:nvPr>
        </p:nvSpPr>
        <p:spPr>
          <a:xfrm>
            <a:off x="749300" y="1595966"/>
            <a:ext cx="14833600" cy="6223001"/>
          </a:xfrm>
          <a:prstGeom prst="rect">
            <a:avLst/>
          </a:prstGeom>
        </p:spPr>
        <p:txBody>
          <a:bodyPr/>
          <a:lstStyle/>
          <a:p>
            <a:pPr marL="0" lvl="1" indent="497840">
              <a:buClr>
                <a:srgbClr val="000000"/>
              </a:buClr>
              <a:buSzTx/>
              <a:buFont typeface="Arial"/>
              <a:buNone/>
              <a:defRPr sz="1800">
                <a:solidFill>
                  <a:srgbClr val="000000"/>
                </a:solidFill>
              </a:defRPr>
            </a:pPr>
            <a:r>
              <a:rPr sz="4800"/>
              <a:t>Equilateral triangle</a:t>
            </a:r>
          </a:p>
          <a:p>
            <a:pPr marL="0" lvl="1" indent="497840">
              <a:buClr>
                <a:srgbClr val="000000"/>
              </a:buClr>
              <a:buSzTx/>
              <a:buFont typeface="Arial"/>
              <a:buNone/>
              <a:defRPr sz="1800">
                <a:solidFill>
                  <a:srgbClr val="000000"/>
                </a:solidFill>
              </a:defRPr>
            </a:pPr>
            <a:r>
              <a:rPr sz="4800"/>
              <a:t>Square</a:t>
            </a:r>
          </a:p>
          <a:p>
            <a:pPr marL="0" lvl="1" indent="497840">
              <a:buClr>
                <a:srgbClr val="000000"/>
              </a:buClr>
              <a:buSzTx/>
              <a:buFont typeface="Arial"/>
              <a:buNone/>
              <a:defRPr sz="1800">
                <a:solidFill>
                  <a:srgbClr val="000000"/>
                </a:solidFill>
              </a:defRPr>
            </a:pPr>
            <a:r>
              <a:rPr sz="4800"/>
              <a:t>Regular pentagon</a:t>
            </a:r>
          </a:p>
          <a:p>
            <a:pPr marL="0" lvl="1" indent="497840">
              <a:buClr>
                <a:srgbClr val="000000"/>
              </a:buClr>
              <a:buSzTx/>
              <a:buFont typeface="Arial"/>
              <a:buNone/>
              <a:defRPr sz="1800">
                <a:solidFill>
                  <a:srgbClr val="000000"/>
                </a:solidFill>
              </a:defRPr>
            </a:pPr>
            <a:r>
              <a:rPr sz="4800"/>
              <a:t>Regular hexagon</a:t>
            </a:r>
          </a:p>
          <a:p>
            <a:pPr marL="0" lvl="1" indent="497840">
              <a:buClr>
                <a:srgbClr val="000000"/>
              </a:buClr>
              <a:buSzTx/>
              <a:buFont typeface="Arial"/>
              <a:buNone/>
              <a:defRPr sz="1800">
                <a:solidFill>
                  <a:srgbClr val="000000"/>
                </a:solidFill>
              </a:defRPr>
            </a:pPr>
            <a:r>
              <a:rPr sz="4800"/>
              <a:t>Regular octagon …</a:t>
            </a:r>
          </a:p>
        </p:txBody>
      </p:sp>
      <p:sp>
        <p:nvSpPr>
          <p:cNvPr id="695" name="Shape 695"/>
          <p:cNvSpPr/>
          <p:nvPr/>
        </p:nvSpPr>
        <p:spPr>
          <a:xfrm>
            <a:off x="11399873" y="1909233"/>
            <a:ext cx="2476077" cy="2125144"/>
          </a:xfrm>
          <a:prstGeom prst="pentagon">
            <a:avLst/>
          </a:prstGeom>
          <a:solidFill/>
          <a:ln w="12700">
            <a:solidFill/>
            <a:miter lim="400000"/>
          </a:ln>
        </p:spPr>
        <p:txBody>
          <a:bodyPr lIns="38100" tIns="38100" rIns="38100" bIns="38100" anchor="ctr"/>
          <a:lstStyle/>
          <a:p>
            <a:pPr lvl="0" algn="ctr" defTabSz="546100">
              <a:defRPr sz="3600">
                <a:solidFill>
                  <a:srgbClr val="FFFFFF"/>
                </a:solidFill>
                <a:latin typeface="Futura"/>
                <a:ea typeface="Futura"/>
                <a:cs typeface="Futura"/>
                <a:sym typeface="Futura"/>
              </a:defRPr>
            </a:pPr>
            <a:endParaRPr/>
          </a:p>
        </p:txBody>
      </p:sp>
      <p:sp>
        <p:nvSpPr>
          <p:cNvPr id="696" name="Shape 696"/>
          <p:cNvSpPr/>
          <p:nvPr/>
        </p:nvSpPr>
        <p:spPr>
          <a:xfrm>
            <a:off x="8978900" y="4711700"/>
            <a:ext cx="3098801" cy="2527300"/>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0" y="10800"/>
                </a:lnTo>
                <a:lnTo>
                  <a:pt x="5400" y="21600"/>
                </a:lnTo>
                <a:lnTo>
                  <a:pt x="16200" y="21600"/>
                </a:lnTo>
                <a:lnTo>
                  <a:pt x="21600" y="10800"/>
                </a:lnTo>
                <a:lnTo>
                  <a:pt x="16200" y="0"/>
                </a:lnTo>
                <a:close/>
              </a:path>
            </a:pathLst>
          </a:custGeom>
          <a:solidFill>
            <a:srgbClr val="FF4C00"/>
          </a:solidFill>
          <a:ln w="12700">
            <a:solidFill>
              <a:srgbClr val="FF4C00"/>
            </a:solidFill>
            <a:miter lim="400000"/>
          </a:ln>
        </p:spPr>
        <p:txBody>
          <a:bodyPr lIns="38100" tIns="38100" rIns="38100" bIns="38100" anchor="ctr"/>
          <a:lstStyle/>
          <a:p>
            <a:pPr lvl="0" algn="ctr" defTabSz="546100">
              <a:defRPr sz="3600">
                <a:solidFill>
                  <a:srgbClr val="FFFFFF"/>
                </a:solidFill>
                <a:latin typeface="Futura"/>
                <a:ea typeface="Futura"/>
                <a:cs typeface="Futura"/>
                <a:sym typeface="Futura"/>
              </a:defRPr>
            </a:pPr>
            <a:endParaRPr/>
          </a:p>
        </p:txBody>
      </p:sp>
      <p:sp>
        <p:nvSpPr>
          <p:cNvPr id="697" name="Shape 697"/>
          <p:cNvSpPr/>
          <p:nvPr/>
        </p:nvSpPr>
        <p:spPr>
          <a:xfrm>
            <a:off x="13006210" y="5029200"/>
            <a:ext cx="1854201" cy="1905000"/>
          </a:xfrm>
          <a:custGeom>
            <a:avLst/>
            <a:gdLst/>
            <a:ahLst/>
            <a:cxnLst>
              <a:cxn ang="0">
                <a:pos x="wd2" y="hd2"/>
              </a:cxn>
              <a:cxn ang="5400000">
                <a:pos x="wd2" y="hd2"/>
              </a:cxn>
              <a:cxn ang="10800000">
                <a:pos x="wd2" y="hd2"/>
              </a:cxn>
              <a:cxn ang="16200000">
                <a:pos x="wd2" y="hd2"/>
              </a:cxn>
            </a:cxnLst>
            <a:rect l="0" t="0" r="r" b="b"/>
            <a:pathLst>
              <a:path w="21600" h="21600" extrusionOk="0">
                <a:moveTo>
                  <a:pt x="6115" y="0"/>
                </a:moveTo>
                <a:lnTo>
                  <a:pt x="0" y="6326"/>
                </a:lnTo>
                <a:lnTo>
                  <a:pt x="0" y="15274"/>
                </a:lnTo>
                <a:lnTo>
                  <a:pt x="6115" y="21600"/>
                </a:lnTo>
                <a:lnTo>
                  <a:pt x="15485" y="21600"/>
                </a:lnTo>
                <a:lnTo>
                  <a:pt x="21600" y="15274"/>
                </a:lnTo>
                <a:lnTo>
                  <a:pt x="21600" y="6326"/>
                </a:lnTo>
                <a:lnTo>
                  <a:pt x="15485" y="0"/>
                </a:lnTo>
                <a:close/>
              </a:path>
            </a:pathLst>
          </a:custGeom>
          <a:solidFill>
            <a:srgbClr val="FFBBE7"/>
          </a:solidFill>
          <a:ln w="12700">
            <a:solidFill>
              <a:srgbClr val="FFBBE7"/>
            </a:solidFill>
            <a:miter lim="400000"/>
          </a:ln>
        </p:spPr>
        <p:txBody>
          <a:bodyPr lIns="38100" tIns="38100" rIns="38100" bIns="38100" anchor="ctr"/>
          <a:lstStyle/>
          <a:p>
            <a:pPr lvl="0" algn="ctr" defTabSz="546100">
              <a:defRPr sz="3600">
                <a:solidFill>
                  <a:srgbClr val="FFFFFF"/>
                </a:solidFill>
                <a:latin typeface="Futura"/>
                <a:ea typeface="Futura"/>
                <a:cs typeface="Futura"/>
                <a:sym typeface="Futura"/>
              </a:defRPr>
            </a:pPr>
            <a:endParaRPr/>
          </a:p>
        </p:txBody>
      </p:sp>
      <p:grpSp>
        <p:nvGrpSpPr>
          <p:cNvPr id="702" name="Group 702"/>
          <p:cNvGrpSpPr/>
          <p:nvPr/>
        </p:nvGrpSpPr>
        <p:grpSpPr>
          <a:xfrm>
            <a:off x="7892293" y="2921000"/>
            <a:ext cx="1625601" cy="1905000"/>
            <a:chOff x="0" y="0"/>
            <a:chExt cx="1625600" cy="1905000"/>
          </a:xfrm>
        </p:grpSpPr>
        <p:sp>
          <p:nvSpPr>
            <p:cNvPr id="698" name="Shape 698"/>
            <p:cNvSpPr/>
            <p:nvPr/>
          </p:nvSpPr>
          <p:spPr>
            <a:xfrm>
              <a:off x="167531" y="0"/>
              <a:ext cx="1355031" cy="1905000"/>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0" y="10800"/>
                  </a:lnTo>
                  <a:lnTo>
                    <a:pt x="5400" y="21600"/>
                  </a:lnTo>
                  <a:lnTo>
                    <a:pt x="16200" y="21600"/>
                  </a:lnTo>
                  <a:lnTo>
                    <a:pt x="21600" y="10800"/>
                  </a:lnTo>
                  <a:lnTo>
                    <a:pt x="16200" y="0"/>
                  </a:lnTo>
                  <a:close/>
                </a:path>
              </a:pathLst>
            </a:custGeom>
            <a:solidFill>
              <a:srgbClr val="434ED6"/>
            </a:solidFill>
            <a:ln w="12700" cap="flat">
              <a:solidFill>
                <a:srgbClr val="434ED6"/>
              </a:solidFill>
              <a:prstDash val="solid"/>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grpSp>
          <p:nvGrpSpPr>
            <p:cNvPr id="701" name="Group 701"/>
            <p:cNvGrpSpPr/>
            <p:nvPr/>
          </p:nvGrpSpPr>
          <p:grpSpPr>
            <a:xfrm>
              <a:off x="-1" y="317500"/>
              <a:ext cx="1625601" cy="1252538"/>
              <a:chOff x="0" y="0"/>
              <a:chExt cx="1625599" cy="1252537"/>
            </a:xfrm>
          </p:grpSpPr>
          <p:sp>
            <p:nvSpPr>
              <p:cNvPr id="699" name="Shape 699"/>
              <p:cNvSpPr/>
              <p:nvPr/>
            </p:nvSpPr>
            <p:spPr>
              <a:xfrm>
                <a:off x="267746" y="87312"/>
                <a:ext cx="1357854" cy="773113"/>
              </a:xfrm>
              <a:custGeom>
                <a:avLst/>
                <a:gdLst/>
                <a:ahLst/>
                <a:cxnLst>
                  <a:cxn ang="0">
                    <a:pos x="wd2" y="hd2"/>
                  </a:cxn>
                  <a:cxn ang="5400000">
                    <a:pos x="wd2" y="hd2"/>
                  </a:cxn>
                  <a:cxn ang="10800000">
                    <a:pos x="wd2" y="hd2"/>
                  </a:cxn>
                  <a:cxn ang="16200000">
                    <a:pos x="wd2" y="hd2"/>
                  </a:cxn>
                </a:cxnLst>
                <a:rect l="0" t="0" r="r" b="b"/>
                <a:pathLst>
                  <a:path w="19240" h="19126" extrusionOk="0">
                    <a:moveTo>
                      <a:pt x="0" y="0"/>
                    </a:moveTo>
                    <a:cubicBezTo>
                      <a:pt x="3420" y="3338"/>
                      <a:pt x="-2360" y="-2474"/>
                      <a:pt x="2080" y="2749"/>
                    </a:cubicBezTo>
                    <a:cubicBezTo>
                      <a:pt x="4260" y="5302"/>
                      <a:pt x="6600" y="7462"/>
                      <a:pt x="8820" y="10015"/>
                    </a:cubicBezTo>
                    <a:cubicBezTo>
                      <a:pt x="9600" y="10879"/>
                      <a:pt x="10280" y="12135"/>
                      <a:pt x="11140" y="12764"/>
                    </a:cubicBezTo>
                    <a:cubicBezTo>
                      <a:pt x="13240" y="14256"/>
                      <a:pt x="15180" y="16848"/>
                      <a:pt x="17400" y="17751"/>
                    </a:cubicBezTo>
                    <a:cubicBezTo>
                      <a:pt x="17680" y="17830"/>
                      <a:pt x="19240" y="18026"/>
                      <a:pt x="19240" y="19126"/>
                    </a:cubicBezTo>
                  </a:path>
                </a:pathLst>
              </a:custGeom>
              <a:noFill/>
              <a:ln w="76200" cap="flat">
                <a:solidFill>
                  <a:srgbClr val="F53825"/>
                </a:solidFill>
                <a:prstDash val="solid"/>
                <a:round/>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700" name="Shape 700"/>
              <p:cNvSpPr/>
              <p:nvPr/>
            </p:nvSpPr>
            <p:spPr>
              <a:xfrm>
                <a:off x="-1" y="0"/>
                <a:ext cx="1422347" cy="1252538"/>
              </a:xfrm>
              <a:custGeom>
                <a:avLst/>
                <a:gdLst/>
                <a:ahLst/>
                <a:cxnLst>
                  <a:cxn ang="0">
                    <a:pos x="wd2" y="hd2"/>
                  </a:cxn>
                  <a:cxn ang="5400000">
                    <a:pos x="wd2" y="hd2"/>
                  </a:cxn>
                  <a:cxn ang="10800000">
                    <a:pos x="wd2" y="hd2"/>
                  </a:cxn>
                  <a:cxn ang="16200000">
                    <a:pos x="wd2" y="hd2"/>
                  </a:cxn>
                </a:cxnLst>
                <a:rect l="0" t="0" r="r" b="b"/>
                <a:pathLst>
                  <a:path w="20869" h="21600" extrusionOk="0">
                    <a:moveTo>
                      <a:pt x="20869" y="0"/>
                    </a:moveTo>
                    <a:cubicBezTo>
                      <a:pt x="18922" y="3203"/>
                      <a:pt x="21076" y="0"/>
                      <a:pt x="18239" y="2875"/>
                    </a:cubicBezTo>
                    <a:cubicBezTo>
                      <a:pt x="17783" y="3313"/>
                      <a:pt x="17452" y="3942"/>
                      <a:pt x="17038" y="4462"/>
                    </a:cubicBezTo>
                    <a:cubicBezTo>
                      <a:pt x="15836" y="5859"/>
                      <a:pt x="14760" y="7419"/>
                      <a:pt x="13434" y="8569"/>
                    </a:cubicBezTo>
                    <a:cubicBezTo>
                      <a:pt x="10887" y="10704"/>
                      <a:pt x="8547" y="13168"/>
                      <a:pt x="5979" y="15249"/>
                    </a:cubicBezTo>
                    <a:cubicBezTo>
                      <a:pt x="4384" y="16508"/>
                      <a:pt x="2810" y="17713"/>
                      <a:pt x="1423" y="19383"/>
                    </a:cubicBezTo>
                    <a:cubicBezTo>
                      <a:pt x="801" y="20094"/>
                      <a:pt x="-524" y="21600"/>
                      <a:pt x="222" y="21600"/>
                    </a:cubicBezTo>
                  </a:path>
                </a:pathLst>
              </a:custGeom>
              <a:noFill/>
              <a:ln w="76200" cap="flat">
                <a:solidFill>
                  <a:srgbClr val="F53825"/>
                </a:solidFill>
                <a:prstDash val="solid"/>
                <a:round/>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grpSp>
      </p:grpSp>
      <p:grpSp>
        <p:nvGrpSpPr>
          <p:cNvPr id="707" name="Group 707"/>
          <p:cNvGrpSpPr/>
          <p:nvPr/>
        </p:nvGrpSpPr>
        <p:grpSpPr>
          <a:xfrm>
            <a:off x="10921999" y="7759705"/>
            <a:ext cx="2846919" cy="1257301"/>
            <a:chOff x="0" y="0"/>
            <a:chExt cx="2846917" cy="1257300"/>
          </a:xfrm>
        </p:grpSpPr>
        <p:sp>
          <p:nvSpPr>
            <p:cNvPr id="703" name="Shape 703"/>
            <p:cNvSpPr/>
            <p:nvPr/>
          </p:nvSpPr>
          <p:spPr>
            <a:xfrm>
              <a:off x="523664" y="292094"/>
              <a:ext cx="2323254" cy="533624"/>
            </a:xfrm>
            <a:prstGeom prst="rect">
              <a:avLst/>
            </a:prstGeom>
            <a:solidFill>
              <a:srgbClr val="BFBFBF"/>
            </a:solidFill>
            <a:ln w="12700" cap="flat">
              <a:solidFill>
                <a:srgbClr val="BFBFBF"/>
              </a:solidFill>
              <a:prstDash val="solid"/>
              <a:miter lim="400000"/>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grpSp>
          <p:nvGrpSpPr>
            <p:cNvPr id="706" name="Group 706"/>
            <p:cNvGrpSpPr/>
            <p:nvPr/>
          </p:nvGrpSpPr>
          <p:grpSpPr>
            <a:xfrm>
              <a:off x="-1" y="0"/>
              <a:ext cx="2791257" cy="1257300"/>
              <a:chOff x="0" y="0"/>
              <a:chExt cx="2791255" cy="1257300"/>
            </a:xfrm>
          </p:grpSpPr>
          <p:sp>
            <p:nvSpPr>
              <p:cNvPr id="704" name="Shape 704"/>
              <p:cNvSpPr/>
              <p:nvPr/>
            </p:nvSpPr>
            <p:spPr>
              <a:xfrm>
                <a:off x="463162" y="87349"/>
                <a:ext cx="2328094" cy="773437"/>
              </a:xfrm>
              <a:custGeom>
                <a:avLst/>
                <a:gdLst/>
                <a:ahLst/>
                <a:cxnLst>
                  <a:cxn ang="0">
                    <a:pos x="wd2" y="hd2"/>
                  </a:cxn>
                  <a:cxn ang="5400000">
                    <a:pos x="wd2" y="hd2"/>
                  </a:cxn>
                  <a:cxn ang="10800000">
                    <a:pos x="wd2" y="hd2"/>
                  </a:cxn>
                  <a:cxn ang="16200000">
                    <a:pos x="wd2" y="hd2"/>
                  </a:cxn>
                </a:cxnLst>
                <a:rect l="0" t="0" r="r" b="b"/>
                <a:pathLst>
                  <a:path w="19240" h="19126" extrusionOk="0">
                    <a:moveTo>
                      <a:pt x="0" y="0"/>
                    </a:moveTo>
                    <a:cubicBezTo>
                      <a:pt x="3420" y="3338"/>
                      <a:pt x="-2360" y="-2474"/>
                      <a:pt x="2080" y="2749"/>
                    </a:cubicBezTo>
                    <a:cubicBezTo>
                      <a:pt x="4260" y="5302"/>
                      <a:pt x="6600" y="7462"/>
                      <a:pt x="8820" y="10015"/>
                    </a:cubicBezTo>
                    <a:cubicBezTo>
                      <a:pt x="9600" y="10879"/>
                      <a:pt x="10280" y="12135"/>
                      <a:pt x="11140" y="12764"/>
                    </a:cubicBezTo>
                    <a:cubicBezTo>
                      <a:pt x="13240" y="14256"/>
                      <a:pt x="15180" y="16848"/>
                      <a:pt x="17400" y="17751"/>
                    </a:cubicBezTo>
                    <a:cubicBezTo>
                      <a:pt x="17680" y="17830"/>
                      <a:pt x="19240" y="18026"/>
                      <a:pt x="19240" y="19126"/>
                    </a:cubicBezTo>
                  </a:path>
                </a:pathLst>
              </a:custGeom>
              <a:noFill/>
              <a:ln w="76200" cap="flat">
                <a:solidFill>
                  <a:srgbClr val="F53825"/>
                </a:solidFill>
                <a:prstDash val="solid"/>
                <a:round/>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sp>
            <p:nvSpPr>
              <p:cNvPr id="705" name="Shape 705"/>
              <p:cNvSpPr/>
              <p:nvPr/>
            </p:nvSpPr>
            <p:spPr>
              <a:xfrm>
                <a:off x="-1" y="0"/>
                <a:ext cx="2438670" cy="1257300"/>
              </a:xfrm>
              <a:custGeom>
                <a:avLst/>
                <a:gdLst/>
                <a:ahLst/>
                <a:cxnLst>
                  <a:cxn ang="0">
                    <a:pos x="wd2" y="hd2"/>
                  </a:cxn>
                  <a:cxn ang="5400000">
                    <a:pos x="wd2" y="hd2"/>
                  </a:cxn>
                  <a:cxn ang="10800000">
                    <a:pos x="wd2" y="hd2"/>
                  </a:cxn>
                  <a:cxn ang="16200000">
                    <a:pos x="wd2" y="hd2"/>
                  </a:cxn>
                </a:cxnLst>
                <a:rect l="0" t="0" r="r" b="b"/>
                <a:pathLst>
                  <a:path w="20869" h="21600" extrusionOk="0">
                    <a:moveTo>
                      <a:pt x="20869" y="0"/>
                    </a:moveTo>
                    <a:cubicBezTo>
                      <a:pt x="18922" y="3203"/>
                      <a:pt x="21076" y="0"/>
                      <a:pt x="18239" y="2875"/>
                    </a:cubicBezTo>
                    <a:cubicBezTo>
                      <a:pt x="17783" y="3313"/>
                      <a:pt x="17452" y="3942"/>
                      <a:pt x="17038" y="4462"/>
                    </a:cubicBezTo>
                    <a:cubicBezTo>
                      <a:pt x="15836" y="5859"/>
                      <a:pt x="14760" y="7419"/>
                      <a:pt x="13434" y="8569"/>
                    </a:cubicBezTo>
                    <a:cubicBezTo>
                      <a:pt x="10887" y="10704"/>
                      <a:pt x="8547" y="13168"/>
                      <a:pt x="5979" y="15249"/>
                    </a:cubicBezTo>
                    <a:cubicBezTo>
                      <a:pt x="4384" y="16508"/>
                      <a:pt x="2810" y="17713"/>
                      <a:pt x="1423" y="19383"/>
                    </a:cubicBezTo>
                    <a:cubicBezTo>
                      <a:pt x="801" y="20094"/>
                      <a:pt x="-524" y="21600"/>
                      <a:pt x="222" y="21600"/>
                    </a:cubicBezTo>
                  </a:path>
                </a:pathLst>
              </a:custGeom>
              <a:noFill/>
              <a:ln w="76200" cap="flat">
                <a:solidFill>
                  <a:srgbClr val="F53825"/>
                </a:solidFill>
                <a:prstDash val="solid"/>
                <a:round/>
              </a:ln>
              <a:effectLst/>
            </p:spPr>
            <p:txBody>
              <a:bodyPr wrap="square" lIns="38100" tIns="38100" rIns="38100" bIns="38100" numCol="1" anchor="ctr">
                <a:noAutofit/>
              </a:bodyPr>
              <a:lstStyle/>
              <a:p>
                <a:pPr lvl="0" algn="ctr" defTabSz="546100">
                  <a:defRPr sz="3600">
                    <a:solidFill>
                      <a:srgbClr val="FFFFFF"/>
                    </a:solidFill>
                    <a:latin typeface="Futura"/>
                    <a:ea typeface="Futura"/>
                    <a:cs typeface="Futura"/>
                    <a:sym typeface="Futura"/>
                  </a:defRPr>
                </a:pPr>
                <a:endParaRPr/>
              </a:p>
            </p:txBody>
          </p:sp>
        </p:grpSp>
      </p:grpSp>
      <p:sp>
        <p:nvSpPr>
          <p:cNvPr id="708" name="Shape 708"/>
          <p:cNvSpPr/>
          <p:nvPr/>
        </p:nvSpPr>
        <p:spPr>
          <a:xfrm>
            <a:off x="14173200" y="7378700"/>
            <a:ext cx="1257300" cy="1320800"/>
          </a:xfrm>
          <a:prstGeom prst="rect">
            <a:avLst/>
          </a:prstGeom>
          <a:solidFill/>
          <a:ln w="12700">
            <a:solidFill/>
            <a:miter lim="400000"/>
          </a:ln>
        </p:spPr>
        <p:txBody>
          <a:bodyPr lIns="38100" tIns="38100" rIns="38100" bIns="38100" anchor="ctr"/>
          <a:lstStyle/>
          <a:p>
            <a:pPr lvl="0" algn="ctr" defTabSz="546100">
              <a:defRPr sz="3600">
                <a:solidFill>
                  <a:srgbClr val="FFFFFF"/>
                </a:solidFill>
                <a:latin typeface="Futura"/>
                <a:ea typeface="Futura"/>
                <a:cs typeface="Futura"/>
                <a:sym typeface="Futura"/>
              </a:defRPr>
            </a:pPr>
            <a:endParaRPr/>
          </a:p>
        </p:txBody>
      </p:sp>
      <p:sp>
        <p:nvSpPr>
          <p:cNvPr id="709" name="Shape 709"/>
          <p:cNvSpPr/>
          <p:nvPr/>
        </p:nvSpPr>
        <p:spPr>
          <a:xfrm>
            <a:off x="1600200" y="0"/>
            <a:ext cx="13055600" cy="1564217"/>
          </a:xfrm>
          <a:prstGeom prst="rect">
            <a:avLst/>
          </a:prstGeom>
          <a:solidFill>
            <a:srgbClr val="A08ABC"/>
          </a:solidFill>
          <a:ln w="12700">
            <a:miter lim="400000"/>
          </a:ln>
          <a:extLst>
            <a:ext uri="{C572A759-6A51-4108-AA02-DFA0A04FC94B}">
              <ma14:wrappingTextBoxFlag xmlns:ma14="http://schemas.microsoft.com/office/mac/drawingml/2011/main" val="1"/>
            </a:ext>
          </a:extLst>
        </p:spPr>
        <p:txBody>
          <a:bodyPr lIns="38100" tIns="38100" rIns="38100" bIns="38100" anchor="ctr"/>
          <a:lstStyle>
            <a:lvl1pPr marL="52915" marR="52915" algn="ctr" defTabSz="546100">
              <a:buClr>
                <a:srgbClr val="0048AA"/>
              </a:buClr>
              <a:buFont typeface="Arial"/>
              <a:defRPr sz="7200">
                <a:solidFill>
                  <a:srgbClr val="FFFFFF"/>
                </a:solidFill>
                <a:effectLst>
                  <a:outerShdw blurRad="12700" dist="25400" dir="2700000" rotWithShape="0">
                    <a:srgbClr val="000000"/>
                  </a:outerShdw>
                </a:effectLst>
                <a:latin typeface="Futura"/>
                <a:ea typeface="Futura"/>
                <a:cs typeface="Futura"/>
                <a:sym typeface="Futura"/>
              </a:defRPr>
            </a:lvl1pPr>
          </a:lstStyle>
          <a:p>
            <a:pPr lvl="0">
              <a:defRPr sz="1800">
                <a:solidFill>
                  <a:srgbClr val="000000"/>
                </a:solidFill>
                <a:effectLst/>
              </a:defRPr>
            </a:pPr>
            <a:r>
              <a:rPr sz="7200">
                <a:solidFill>
                  <a:srgbClr val="FFFFFF"/>
                </a:solidFill>
                <a:effectLst>
                  <a:outerShdw blurRad="12700" dist="25400" dir="2700000" rotWithShape="0">
                    <a:srgbClr val="000000"/>
                  </a:outerShdw>
                </a:effectLst>
              </a:rPr>
              <a:t>Regular Polygons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 name="Shape 711"/>
          <p:cNvSpPr/>
          <p:nvPr/>
        </p:nvSpPr>
        <p:spPr>
          <a:xfrm>
            <a:off x="279400" y="3223683"/>
            <a:ext cx="7404100" cy="2628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54186" marR="54186" lvl="0" defTabSz="1219200">
              <a:defRPr sz="1800"/>
            </a:pPr>
            <a:r>
              <a:rPr sz="4400">
                <a:uFill>
                  <a:solidFill/>
                </a:uFill>
                <a:latin typeface="+mn-lt"/>
                <a:ea typeface="+mn-ea"/>
                <a:cs typeface="+mn-cs"/>
                <a:sym typeface="Arial"/>
              </a:rPr>
              <a:t>We can prove the angle sum of a triangle is 180</a:t>
            </a:r>
            <a:r>
              <a:rPr sz="4400" baseline="30909">
                <a:uFill>
                  <a:solidFill/>
                </a:uFill>
                <a:latin typeface="+mn-lt"/>
                <a:ea typeface="+mn-ea"/>
                <a:cs typeface="+mn-cs"/>
                <a:sym typeface="Arial"/>
              </a:rPr>
              <a:t>o</a:t>
            </a:r>
            <a:r>
              <a:rPr sz="4400">
                <a:uFill>
                  <a:solidFill/>
                </a:uFill>
                <a:latin typeface="+mn-lt"/>
                <a:ea typeface="+mn-ea"/>
                <a:cs typeface="+mn-cs"/>
                <a:sym typeface="Arial"/>
              </a:rPr>
              <a:t>.</a:t>
            </a:r>
          </a:p>
          <a:p>
            <a:pPr marL="54186" marR="54186" lvl="0" defTabSz="1219200">
              <a:defRPr sz="1800"/>
            </a:pPr>
            <a:endParaRPr sz="4400">
              <a:uFill>
                <a:solidFill/>
              </a:uFill>
              <a:latin typeface="+mn-lt"/>
              <a:ea typeface="+mn-ea"/>
              <a:cs typeface="+mn-cs"/>
              <a:sym typeface="Arial"/>
            </a:endParaRPr>
          </a:p>
          <a:p>
            <a:pPr marL="54186" marR="54186" lvl="0" defTabSz="1219200">
              <a:defRPr sz="1800"/>
            </a:pPr>
            <a:r>
              <a:rPr sz="4400">
                <a:uFill>
                  <a:solidFill/>
                </a:uFill>
                <a:latin typeface="+mn-lt"/>
                <a:ea typeface="+mn-ea"/>
                <a:cs typeface="+mn-cs"/>
                <a:sym typeface="Arial"/>
              </a:rPr>
              <a:t>(The first real theorem)</a:t>
            </a:r>
          </a:p>
        </p:txBody>
      </p:sp>
      <p:pic>
        <p:nvPicPr>
          <p:cNvPr id="712" name="image.png"/>
          <p:cNvPicPr/>
          <p:nvPr/>
        </p:nvPicPr>
        <p:blipFill>
          <a:blip r:embed="rId2">
            <a:extLst/>
          </a:blip>
          <a:stretch>
            <a:fillRect/>
          </a:stretch>
        </p:blipFill>
        <p:spPr>
          <a:xfrm>
            <a:off x="9537700" y="3441700"/>
            <a:ext cx="5092701" cy="3505200"/>
          </a:xfrm>
          <a:prstGeom prst="rect">
            <a:avLst/>
          </a:prstGeom>
          <a:ln w="12700">
            <a:miter lim="400000"/>
          </a:ln>
        </p:spPr>
      </p:pic>
      <p:sp>
        <p:nvSpPr>
          <p:cNvPr id="713" name="Shape 713"/>
          <p:cNvSpPr/>
          <p:nvPr/>
        </p:nvSpPr>
        <p:spPr>
          <a:xfrm>
            <a:off x="1485900" y="7010400"/>
            <a:ext cx="13639170" cy="7239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marL="54186" marR="54186" defTabSz="1219200">
              <a:defRPr sz="4400">
                <a:uFill>
                  <a:solidFill/>
                </a:uFill>
                <a:latin typeface="+mn-lt"/>
                <a:ea typeface="+mn-ea"/>
                <a:cs typeface="+mn-cs"/>
                <a:sym typeface="Arial"/>
              </a:defRPr>
            </a:lvl1pPr>
          </a:lstStyle>
          <a:p>
            <a:pPr lvl="0">
              <a:defRPr sz="1800">
                <a:uFillTx/>
              </a:defRPr>
            </a:pPr>
            <a:r>
              <a:rPr sz="4400">
                <a:uFill>
                  <a:solidFill/>
                </a:uFill>
              </a:rPr>
              <a:t>We can apply this to the angle sum of a quadrilateral...</a:t>
            </a:r>
          </a:p>
        </p:txBody>
      </p:sp>
      <p:sp>
        <p:nvSpPr>
          <p:cNvPr id="714" name="Shape 714"/>
          <p:cNvSpPr/>
          <p:nvPr/>
        </p:nvSpPr>
        <p:spPr>
          <a:xfrm>
            <a:off x="127000" y="2108200"/>
            <a:ext cx="16002000" cy="800100"/>
          </a:xfrm>
          <a:prstGeom prst="rect">
            <a:avLst/>
          </a:prstGeom>
          <a:solidFill>
            <a:srgbClr val="2AA1C0"/>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4400">
                <a:solidFill>
                  <a:srgbClr val="FFFFFF"/>
                </a:solidFill>
                <a:latin typeface="+mj-lt"/>
                <a:ea typeface="+mj-ea"/>
                <a:cs typeface="+mj-cs"/>
                <a:sym typeface="Gill Sans"/>
              </a:defRPr>
            </a:lvl1pPr>
          </a:lstStyle>
          <a:p>
            <a:pPr lvl="0">
              <a:defRPr sz="1800">
                <a:solidFill>
                  <a:srgbClr val="000000"/>
                </a:solidFill>
              </a:defRPr>
            </a:pPr>
            <a:r>
              <a:rPr sz="4400">
                <a:solidFill>
                  <a:srgbClr val="FFFFFF"/>
                </a:solidFill>
              </a:rPr>
              <a:t>Triangles</a:t>
            </a:r>
          </a:p>
        </p:txBody>
      </p:sp>
      <p:sp>
        <p:nvSpPr>
          <p:cNvPr id="715" name="Shape 715"/>
          <p:cNvSpPr/>
          <p:nvPr/>
        </p:nvSpPr>
        <p:spPr>
          <a:xfrm>
            <a:off x="127000" y="63500"/>
            <a:ext cx="16002000" cy="1981200"/>
          </a:xfrm>
          <a:prstGeom prst="rect">
            <a:avLst/>
          </a:prstGeom>
          <a:solidFill>
            <a:srgbClr val="A82D38"/>
          </a:solidFill>
          <a:ln w="12700">
            <a:miter lim="400000"/>
          </a:ln>
          <a:extLst>
            <a:ext uri="{C572A759-6A51-4108-AA02-DFA0A04FC94B}">
              <ma14:wrappingTextBoxFlag xmlns:ma14="http://schemas.microsoft.com/office/mac/drawingml/2011/main" val="1"/>
            </a:ext>
          </a:extLst>
        </p:spPr>
        <p:txBody>
          <a:bodyPr lIns="0" tIns="0" rIns="0" bIns="0" anchor="ctr"/>
          <a:lstStyle>
            <a:lvl1pPr algn="ctr" defTabSz="546100">
              <a:defRPr sz="6600">
                <a:solidFill>
                  <a:srgbClr val="FFFFFF"/>
                </a:solidFill>
                <a:latin typeface="+mj-lt"/>
                <a:ea typeface="+mj-ea"/>
                <a:cs typeface="+mj-cs"/>
                <a:sym typeface="Gill Sans"/>
              </a:defRPr>
            </a:lvl1pPr>
          </a:lstStyle>
          <a:p>
            <a:pPr lvl="0">
              <a:defRPr sz="1800">
                <a:solidFill>
                  <a:srgbClr val="000000"/>
                </a:solidFill>
              </a:defRPr>
            </a:pPr>
            <a:r>
              <a:rPr sz="6600">
                <a:solidFill>
                  <a:srgbClr val="FFFFFF"/>
                </a:solidFill>
              </a:rPr>
              <a:t>Geometry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 name="Table 717"/>
          <p:cNvGraphicFramePr/>
          <p:nvPr/>
        </p:nvGraphicFramePr>
        <p:xfrm>
          <a:off x="403577" y="1363133"/>
          <a:ext cx="15417798" cy="7467595"/>
        </p:xfrm>
        <a:graphic>
          <a:graphicData uri="http://schemas.openxmlformats.org/drawingml/2006/table">
            <a:tbl>
              <a:tblPr>
                <a:tableStyleId>{4C3C2611-4C71-4FC5-86AE-919BDF0F9419}</a:tableStyleId>
              </a:tblPr>
              <a:tblGrid>
                <a:gridCol w="3727473"/>
                <a:gridCol w="3270909"/>
                <a:gridCol w="4652440"/>
                <a:gridCol w="3766976"/>
              </a:tblGrid>
              <a:tr h="932129">
                <a:tc>
                  <a:txBody>
                    <a:bodyPr/>
                    <a:lstStyle/>
                    <a:p>
                      <a:pPr marL="54186" lvl="0" defTabSz="914400">
                        <a:defRPr>
                          <a:uFillTx/>
                        </a:defRPr>
                      </a:pPr>
                      <a:r>
                        <a:rPr sz="2600">
                          <a:solidFill>
                            <a:srgbClr val="868686"/>
                          </a:solidFill>
                          <a:latin typeface="Palatino"/>
                          <a:ea typeface="Palatino"/>
                          <a:cs typeface="Palatino"/>
                          <a:sym typeface="Palatino"/>
                        </a:rPr>
                        <a:t>Number of sides</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solidFill>
                      <a:srgbClr val="FF4C00"/>
                    </a:solidFill>
                  </a:tcPr>
                </a:tc>
                <a:tc>
                  <a:txBody>
                    <a:bodyPr/>
                    <a:lstStyle/>
                    <a:p>
                      <a:pPr marL="54186" lvl="0" defTabSz="914400">
                        <a:defRPr>
                          <a:uFillTx/>
                        </a:defRPr>
                      </a:pPr>
                      <a:r>
                        <a:rPr sz="2600">
                          <a:solidFill>
                            <a:srgbClr val="868686"/>
                          </a:solidFill>
                          <a:latin typeface="Palatino"/>
                          <a:ea typeface="Palatino"/>
                          <a:cs typeface="Palatino"/>
                          <a:sym typeface="Palatino"/>
                        </a:rPr>
                        <a:t>Name</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solidFill>
                      <a:srgbClr val="FF4C00"/>
                    </a:solidFill>
                  </a:tcPr>
                </a:tc>
                <a:tc>
                  <a:txBody>
                    <a:bodyPr/>
                    <a:lstStyle/>
                    <a:p>
                      <a:pPr marL="54186" lvl="0" defTabSz="914400">
                        <a:defRPr>
                          <a:uFillTx/>
                        </a:defRPr>
                      </a:pPr>
                      <a:r>
                        <a:rPr sz="2600">
                          <a:solidFill>
                            <a:srgbClr val="868686"/>
                          </a:solidFill>
                          <a:latin typeface="Palatino"/>
                          <a:ea typeface="Palatino"/>
                          <a:cs typeface="Palatino"/>
                          <a:sym typeface="Palatino"/>
                        </a:rPr>
                        <a:t>Number of triangles </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solidFill>
                      <a:srgbClr val="FF4C00"/>
                    </a:solidFill>
                  </a:tcPr>
                </a:tc>
                <a:tc>
                  <a:txBody>
                    <a:bodyPr/>
                    <a:lstStyle/>
                    <a:p>
                      <a:pPr marL="54186" lvl="0" defTabSz="914400">
                        <a:defRPr>
                          <a:uFillTx/>
                        </a:defRPr>
                      </a:pPr>
                      <a:r>
                        <a:rPr sz="2600">
                          <a:solidFill>
                            <a:srgbClr val="868686"/>
                          </a:solidFill>
                          <a:latin typeface="Palatino"/>
                          <a:ea typeface="Palatino"/>
                          <a:cs typeface="Palatino"/>
                          <a:sym typeface="Palatino"/>
                        </a:rPr>
                        <a:t>Angle sum</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solidFill>
                      <a:srgbClr val="FF4C00"/>
                    </a:solidFill>
                  </a:tcPr>
                </a:tc>
              </a:tr>
              <a:tr h="727102">
                <a:tc>
                  <a:txBody>
                    <a:bodyPr/>
                    <a:lstStyle/>
                    <a:p>
                      <a:pPr marL="54186" lvl="0" defTabSz="914400">
                        <a:defRPr>
                          <a:uFillTx/>
                        </a:defRPr>
                      </a:pPr>
                      <a:r>
                        <a:rPr sz="2600">
                          <a:solidFill>
                            <a:srgbClr val="868686"/>
                          </a:solidFill>
                          <a:latin typeface="Palatino"/>
                          <a:ea typeface="Palatino"/>
                          <a:cs typeface="Palatino"/>
                          <a:sym typeface="Palatino"/>
                        </a:rPr>
                        <a:t>3</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Triangle</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1</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1 x 180</a:t>
                      </a:r>
                      <a:r>
                        <a:rPr sz="2600" baseline="30461">
                          <a:solidFill>
                            <a:srgbClr val="868686"/>
                          </a:solidFill>
                          <a:latin typeface="Palatino"/>
                          <a:ea typeface="Palatino"/>
                          <a:cs typeface="Palatino"/>
                          <a:sym typeface="Palatino"/>
                        </a:rPr>
                        <a:t>0</a:t>
                      </a:r>
                      <a:r>
                        <a:rPr sz="2600">
                          <a:solidFill>
                            <a:srgbClr val="868686"/>
                          </a:solidFill>
                          <a:latin typeface="Palatino"/>
                          <a:ea typeface="Palatino"/>
                          <a:cs typeface="Palatino"/>
                          <a:sym typeface="Palatino"/>
                        </a:rPr>
                        <a:t> = 180</a:t>
                      </a:r>
                      <a:r>
                        <a:rPr sz="2600" baseline="30461">
                          <a:solidFill>
                            <a:srgbClr val="868686"/>
                          </a:solidFill>
                          <a:latin typeface="Palatino"/>
                          <a:ea typeface="Palatino"/>
                          <a:cs typeface="Palatino"/>
                          <a:sym typeface="Palatino"/>
                        </a:rPr>
                        <a:t>0</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r>
              <a:tr h="727102">
                <a:tc>
                  <a:txBody>
                    <a:bodyPr/>
                    <a:lstStyle/>
                    <a:p>
                      <a:pPr marL="54186" lvl="0" defTabSz="914400">
                        <a:defRPr>
                          <a:uFillTx/>
                        </a:defRPr>
                      </a:pPr>
                      <a:r>
                        <a:rPr sz="2600">
                          <a:solidFill>
                            <a:srgbClr val="868686"/>
                          </a:solidFill>
                          <a:latin typeface="Palatino"/>
                          <a:ea typeface="Palatino"/>
                          <a:cs typeface="Palatino"/>
                          <a:sym typeface="Palatino"/>
                        </a:rPr>
                        <a:t>4</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Quadrilateral</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2</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2 x 180</a:t>
                      </a:r>
                      <a:r>
                        <a:rPr sz="2600" baseline="30461">
                          <a:solidFill>
                            <a:srgbClr val="868686"/>
                          </a:solidFill>
                          <a:latin typeface="Palatino"/>
                          <a:ea typeface="Palatino"/>
                          <a:cs typeface="Palatino"/>
                          <a:sym typeface="Palatino"/>
                        </a:rPr>
                        <a:t>0</a:t>
                      </a:r>
                      <a:r>
                        <a:rPr sz="2600">
                          <a:solidFill>
                            <a:srgbClr val="868686"/>
                          </a:solidFill>
                          <a:latin typeface="Palatino"/>
                          <a:ea typeface="Palatino"/>
                          <a:cs typeface="Palatino"/>
                          <a:sym typeface="Palatino"/>
                        </a:rPr>
                        <a:t> = 360</a:t>
                      </a:r>
                      <a:r>
                        <a:rPr sz="2600" baseline="30461">
                          <a:solidFill>
                            <a:srgbClr val="868686"/>
                          </a:solidFill>
                          <a:latin typeface="Palatino"/>
                          <a:ea typeface="Palatino"/>
                          <a:cs typeface="Palatino"/>
                          <a:sym typeface="Palatino"/>
                        </a:rPr>
                        <a:t>0</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r>
              <a:tr h="727102">
                <a:tc>
                  <a:txBody>
                    <a:bodyPr/>
                    <a:lstStyle/>
                    <a:p>
                      <a:pPr marL="54186" lvl="0" defTabSz="914400">
                        <a:defRPr>
                          <a:uFillTx/>
                        </a:defRPr>
                      </a:pPr>
                      <a:r>
                        <a:rPr sz="2600">
                          <a:solidFill>
                            <a:srgbClr val="868686"/>
                          </a:solidFill>
                          <a:latin typeface="Palatino"/>
                          <a:ea typeface="Palatino"/>
                          <a:cs typeface="Palatino"/>
                          <a:sym typeface="Palatino"/>
                        </a:rPr>
                        <a:t>5</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Pentagon</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3</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3 x 180</a:t>
                      </a:r>
                      <a:r>
                        <a:rPr sz="2600" baseline="30461">
                          <a:solidFill>
                            <a:srgbClr val="868686"/>
                          </a:solidFill>
                          <a:latin typeface="Palatino"/>
                          <a:ea typeface="Palatino"/>
                          <a:cs typeface="Palatino"/>
                          <a:sym typeface="Palatino"/>
                        </a:rPr>
                        <a:t>0</a:t>
                      </a:r>
                      <a:r>
                        <a:rPr sz="2600">
                          <a:solidFill>
                            <a:srgbClr val="868686"/>
                          </a:solidFill>
                          <a:latin typeface="Palatino"/>
                          <a:ea typeface="Palatino"/>
                          <a:cs typeface="Palatino"/>
                          <a:sym typeface="Palatino"/>
                        </a:rPr>
                        <a:t> = 540</a:t>
                      </a:r>
                      <a:r>
                        <a:rPr sz="2600" baseline="30461">
                          <a:solidFill>
                            <a:srgbClr val="868686"/>
                          </a:solidFill>
                          <a:latin typeface="Palatino"/>
                          <a:ea typeface="Palatino"/>
                          <a:cs typeface="Palatino"/>
                          <a:sym typeface="Palatino"/>
                        </a:rPr>
                        <a:t>0</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r>
              <a:tr h="724989">
                <a:tc>
                  <a:txBody>
                    <a:bodyPr/>
                    <a:lstStyle/>
                    <a:p>
                      <a:pPr marL="54186" lvl="0" defTabSz="914400">
                        <a:defRPr>
                          <a:uFillTx/>
                        </a:defRPr>
                      </a:pPr>
                      <a:r>
                        <a:rPr sz="2600">
                          <a:solidFill>
                            <a:srgbClr val="868686"/>
                          </a:solidFill>
                          <a:latin typeface="Palatino"/>
                          <a:ea typeface="Palatino"/>
                          <a:cs typeface="Palatino"/>
                          <a:sym typeface="Palatino"/>
                        </a:rPr>
                        <a:t>6</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Hexagon</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4</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4 x 180</a:t>
                      </a:r>
                      <a:r>
                        <a:rPr sz="2600" baseline="30461">
                          <a:solidFill>
                            <a:srgbClr val="868686"/>
                          </a:solidFill>
                          <a:latin typeface="Palatino"/>
                          <a:ea typeface="Palatino"/>
                          <a:cs typeface="Palatino"/>
                          <a:sym typeface="Palatino"/>
                        </a:rPr>
                        <a:t>0</a:t>
                      </a:r>
                      <a:r>
                        <a:rPr sz="2600">
                          <a:solidFill>
                            <a:srgbClr val="868686"/>
                          </a:solidFill>
                          <a:latin typeface="Palatino"/>
                          <a:ea typeface="Palatino"/>
                          <a:cs typeface="Palatino"/>
                          <a:sym typeface="Palatino"/>
                        </a:rPr>
                        <a:t> = 720</a:t>
                      </a:r>
                      <a:r>
                        <a:rPr sz="2600" baseline="30461">
                          <a:solidFill>
                            <a:srgbClr val="868686"/>
                          </a:solidFill>
                          <a:latin typeface="Palatino"/>
                          <a:ea typeface="Palatino"/>
                          <a:cs typeface="Palatino"/>
                          <a:sym typeface="Palatino"/>
                        </a:rPr>
                        <a:t>0</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r>
              <a:tr h="727102">
                <a:tc>
                  <a:txBody>
                    <a:bodyPr/>
                    <a:lstStyle/>
                    <a:p>
                      <a:pPr marL="54186" lvl="0" defTabSz="914400">
                        <a:defRPr>
                          <a:uFillTx/>
                        </a:defRPr>
                      </a:pPr>
                      <a:r>
                        <a:rPr sz="2600">
                          <a:solidFill>
                            <a:srgbClr val="868686"/>
                          </a:solidFill>
                          <a:latin typeface="Palatino"/>
                          <a:ea typeface="Palatino"/>
                          <a:cs typeface="Palatino"/>
                          <a:sym typeface="Palatino"/>
                        </a:rPr>
                        <a:t>7</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Heptagon</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5</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5 x 180</a:t>
                      </a:r>
                      <a:r>
                        <a:rPr sz="2600" baseline="30461">
                          <a:solidFill>
                            <a:srgbClr val="868686"/>
                          </a:solidFill>
                          <a:latin typeface="Palatino"/>
                          <a:ea typeface="Palatino"/>
                          <a:cs typeface="Palatino"/>
                          <a:sym typeface="Palatino"/>
                        </a:rPr>
                        <a:t>0</a:t>
                      </a:r>
                      <a:r>
                        <a:rPr sz="2600">
                          <a:solidFill>
                            <a:srgbClr val="868686"/>
                          </a:solidFill>
                          <a:latin typeface="Palatino"/>
                          <a:ea typeface="Palatino"/>
                          <a:cs typeface="Palatino"/>
                          <a:sym typeface="Palatino"/>
                        </a:rPr>
                        <a:t> = 900</a:t>
                      </a:r>
                      <a:r>
                        <a:rPr sz="2600" baseline="30461">
                          <a:solidFill>
                            <a:srgbClr val="868686"/>
                          </a:solidFill>
                          <a:latin typeface="Palatino"/>
                          <a:ea typeface="Palatino"/>
                          <a:cs typeface="Palatino"/>
                          <a:sym typeface="Palatino"/>
                        </a:rPr>
                        <a:t>0</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r>
              <a:tr h="724989">
                <a:tc>
                  <a:txBody>
                    <a:bodyPr/>
                    <a:lstStyle/>
                    <a:p>
                      <a:pPr marL="54186" lvl="0" defTabSz="914400">
                        <a:defRPr>
                          <a:uFillTx/>
                        </a:defRPr>
                      </a:pPr>
                      <a:r>
                        <a:rPr sz="2600">
                          <a:solidFill>
                            <a:srgbClr val="868686"/>
                          </a:solidFill>
                          <a:latin typeface="Palatino"/>
                          <a:ea typeface="Palatino"/>
                          <a:cs typeface="Palatino"/>
                          <a:sym typeface="Palatino"/>
                        </a:rPr>
                        <a:t>8</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Octagon</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6</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6 x 180</a:t>
                      </a:r>
                      <a:r>
                        <a:rPr sz="2600" baseline="30461">
                          <a:solidFill>
                            <a:srgbClr val="868686"/>
                          </a:solidFill>
                          <a:latin typeface="Palatino"/>
                          <a:ea typeface="Palatino"/>
                          <a:cs typeface="Palatino"/>
                          <a:sym typeface="Palatino"/>
                        </a:rPr>
                        <a:t>0</a:t>
                      </a:r>
                      <a:r>
                        <a:rPr sz="2600">
                          <a:solidFill>
                            <a:srgbClr val="868686"/>
                          </a:solidFill>
                          <a:latin typeface="Palatino"/>
                          <a:ea typeface="Palatino"/>
                          <a:cs typeface="Palatino"/>
                          <a:sym typeface="Palatino"/>
                        </a:rPr>
                        <a:t> = 1080</a:t>
                      </a:r>
                      <a:r>
                        <a:rPr sz="2600" baseline="30461">
                          <a:solidFill>
                            <a:srgbClr val="868686"/>
                          </a:solidFill>
                          <a:latin typeface="Palatino"/>
                          <a:ea typeface="Palatino"/>
                          <a:cs typeface="Palatino"/>
                          <a:sym typeface="Palatino"/>
                        </a:rPr>
                        <a:t>0</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r>
              <a:tr h="727102">
                <a:tc>
                  <a:txBody>
                    <a:bodyPr/>
                    <a:lstStyle/>
                    <a:p>
                      <a:pPr marL="54186" lvl="0" defTabSz="914400">
                        <a:defRPr>
                          <a:uFillTx/>
                        </a:defRPr>
                      </a:pPr>
                      <a:r>
                        <a:rPr sz="2600">
                          <a:solidFill>
                            <a:srgbClr val="868686"/>
                          </a:solidFill>
                          <a:latin typeface="Palatino"/>
                          <a:ea typeface="Palatino"/>
                          <a:cs typeface="Palatino"/>
                          <a:sym typeface="Palatino"/>
                        </a:rPr>
                        <a:t>9</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Nonagon</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7</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7 x 180</a:t>
                      </a:r>
                      <a:r>
                        <a:rPr sz="2600" baseline="30461">
                          <a:solidFill>
                            <a:srgbClr val="868686"/>
                          </a:solidFill>
                          <a:latin typeface="Palatino"/>
                          <a:ea typeface="Palatino"/>
                          <a:cs typeface="Palatino"/>
                          <a:sym typeface="Palatino"/>
                        </a:rPr>
                        <a:t>0</a:t>
                      </a:r>
                      <a:r>
                        <a:rPr sz="2600">
                          <a:solidFill>
                            <a:srgbClr val="868686"/>
                          </a:solidFill>
                          <a:latin typeface="Palatino"/>
                          <a:ea typeface="Palatino"/>
                          <a:cs typeface="Palatino"/>
                          <a:sym typeface="Palatino"/>
                        </a:rPr>
                        <a:t> = 1260</a:t>
                      </a:r>
                      <a:r>
                        <a:rPr sz="2600" baseline="30461">
                          <a:solidFill>
                            <a:srgbClr val="868686"/>
                          </a:solidFill>
                          <a:latin typeface="Palatino"/>
                          <a:ea typeface="Palatino"/>
                          <a:cs typeface="Palatino"/>
                          <a:sym typeface="Palatino"/>
                        </a:rPr>
                        <a:t>0</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r>
              <a:tr h="724989">
                <a:tc>
                  <a:txBody>
                    <a:bodyPr/>
                    <a:lstStyle/>
                    <a:p>
                      <a:pPr marL="54186" lvl="0" defTabSz="914400">
                        <a:defRPr>
                          <a:uFillTx/>
                        </a:defRPr>
                      </a:pPr>
                      <a:r>
                        <a:rPr sz="2600">
                          <a:solidFill>
                            <a:srgbClr val="868686"/>
                          </a:solidFill>
                          <a:latin typeface="Palatino"/>
                          <a:ea typeface="Palatino"/>
                          <a:cs typeface="Palatino"/>
                          <a:sym typeface="Palatino"/>
                        </a:rPr>
                        <a:t>10</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Decagon</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8</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8 x 180</a:t>
                      </a:r>
                      <a:r>
                        <a:rPr sz="2600" baseline="30461">
                          <a:solidFill>
                            <a:srgbClr val="868686"/>
                          </a:solidFill>
                          <a:latin typeface="Palatino"/>
                          <a:ea typeface="Palatino"/>
                          <a:cs typeface="Palatino"/>
                          <a:sym typeface="Palatino"/>
                        </a:rPr>
                        <a:t>0</a:t>
                      </a:r>
                      <a:r>
                        <a:rPr sz="2600">
                          <a:solidFill>
                            <a:srgbClr val="868686"/>
                          </a:solidFill>
                          <a:latin typeface="Palatino"/>
                          <a:ea typeface="Palatino"/>
                          <a:cs typeface="Palatino"/>
                          <a:sym typeface="Palatino"/>
                        </a:rPr>
                        <a:t> = 1440</a:t>
                      </a:r>
                      <a:r>
                        <a:rPr sz="2600" baseline="30461">
                          <a:solidFill>
                            <a:srgbClr val="868686"/>
                          </a:solidFill>
                          <a:latin typeface="Palatino"/>
                          <a:ea typeface="Palatino"/>
                          <a:cs typeface="Palatino"/>
                          <a:sym typeface="Palatino"/>
                        </a:rPr>
                        <a:t>0</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r>
              <a:tr h="724989">
                <a:tc>
                  <a:txBody>
                    <a:bodyPr/>
                    <a:lstStyle/>
                    <a:p>
                      <a:pPr marL="54186" lvl="0" defTabSz="914400">
                        <a:defRPr>
                          <a:uFillTx/>
                        </a:defRPr>
                      </a:pPr>
                      <a:r>
                        <a:rPr sz="2600">
                          <a:solidFill>
                            <a:srgbClr val="868686"/>
                          </a:solidFill>
                          <a:latin typeface="Palatino"/>
                          <a:ea typeface="Palatino"/>
                          <a:cs typeface="Palatino"/>
                          <a:sym typeface="Palatino"/>
                        </a:rPr>
                        <a:t>n</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Polygon</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n-2</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(n-2) x 180</a:t>
                      </a:r>
                      <a:r>
                        <a:rPr sz="2600" baseline="30461">
                          <a:solidFill>
                            <a:srgbClr val="868686"/>
                          </a:solidFill>
                          <a:latin typeface="Palatino"/>
                          <a:ea typeface="Palatino"/>
                          <a:cs typeface="Palatino"/>
                          <a:sym typeface="Palatino"/>
                        </a:rPr>
                        <a:t>0</a:t>
                      </a:r>
                      <a:r>
                        <a:rPr sz="2600">
                          <a:solidFill>
                            <a:srgbClr val="868686"/>
                          </a:solidFill>
                          <a:latin typeface="Palatino"/>
                          <a:ea typeface="Palatino"/>
                          <a:cs typeface="Palatino"/>
                          <a:sym typeface="Palatino"/>
                        </a:rPr>
                        <a:t> </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r>
            </a:tbl>
          </a:graphicData>
        </a:graphic>
      </p:graphicFrame>
      <p:sp>
        <p:nvSpPr>
          <p:cNvPr id="718" name="Shape 718"/>
          <p:cNvSpPr/>
          <p:nvPr/>
        </p:nvSpPr>
        <p:spPr>
          <a:xfrm>
            <a:off x="4069644" y="2296583"/>
            <a:ext cx="11785601" cy="6540501"/>
          </a:xfrm>
          <a:prstGeom prst="rect">
            <a:avLst/>
          </a:prstGeom>
          <a:solidFill>
            <a:srgbClr val="FFD300"/>
          </a:solidFill>
          <a:ln w="12700">
            <a:miter lim="400000"/>
          </a:ln>
        </p:spPr>
        <p:txBody>
          <a:bodyPr lIns="38100" tIns="38100" rIns="38100" bIns="38100" anchor="ctr"/>
          <a:lstStyle/>
          <a:p>
            <a:pPr lvl="0" algn="ctr" defTabSz="546100">
              <a:defRPr sz="3600">
                <a:solidFill>
                  <a:srgbClr val="FFFFFF"/>
                </a:solidFill>
                <a:latin typeface="Futura"/>
                <a:ea typeface="Futura"/>
                <a:cs typeface="Futura"/>
                <a:sym typeface="Futura"/>
              </a:defRPr>
            </a:pPr>
            <a:endParaRPr/>
          </a:p>
        </p:txBody>
      </p:sp>
      <p:sp>
        <p:nvSpPr>
          <p:cNvPr id="719" name="Shape 719"/>
          <p:cNvSpPr/>
          <p:nvPr/>
        </p:nvSpPr>
        <p:spPr>
          <a:xfrm>
            <a:off x="355600" y="262466"/>
            <a:ext cx="15468600" cy="1028701"/>
          </a:xfrm>
          <a:prstGeom prst="rect">
            <a:avLst/>
          </a:prstGeom>
          <a:solidFill>
            <a:srgbClr val="89D1D8"/>
          </a:solidFill>
          <a:ln w="12700">
            <a:miter lim="400000"/>
          </a:ln>
          <a:extLst>
            <a:ext uri="{C572A759-6A51-4108-AA02-DFA0A04FC94B}">
              <ma14:wrappingTextBoxFlag xmlns:ma14="http://schemas.microsoft.com/office/mac/drawingml/2011/main" val="1"/>
            </a:ext>
          </a:extLst>
        </p:spPr>
        <p:txBody>
          <a:bodyPr lIns="38100" tIns="38100" rIns="38100" bIns="38100" anchor="ctr">
            <a:normAutofit/>
          </a:bodyPr>
          <a:lstStyle>
            <a:lvl1pPr marL="41803" marR="41803" algn="ctr" defTabSz="431419">
              <a:buClr>
                <a:srgbClr val="0048AA"/>
              </a:buClr>
              <a:buFont typeface="Arial"/>
              <a:defRPr sz="5688">
                <a:solidFill>
                  <a:srgbClr val="FFFFFF"/>
                </a:solidFill>
                <a:effectLst>
                  <a:outerShdw blurRad="10033" dist="20066" dir="2700000" rotWithShape="0">
                    <a:srgbClr val="000000"/>
                  </a:outerShdw>
                </a:effectLst>
                <a:latin typeface="Futura"/>
                <a:ea typeface="Futura"/>
                <a:cs typeface="Futura"/>
                <a:sym typeface="Futura"/>
              </a:defRPr>
            </a:lvl1pPr>
          </a:lstStyle>
          <a:p>
            <a:pPr lvl="0">
              <a:defRPr sz="1800">
                <a:solidFill>
                  <a:srgbClr val="000000"/>
                </a:solidFill>
                <a:effectLst/>
              </a:defRPr>
            </a:pPr>
            <a:r>
              <a:rPr sz="5688">
                <a:solidFill>
                  <a:srgbClr val="FFFFFF"/>
                </a:solidFill>
                <a:effectLst>
                  <a:outerShdw blurRad="10033" dist="20066" dir="2700000" rotWithShape="0">
                    <a:srgbClr val="000000"/>
                  </a:outerShdw>
                </a:effectLst>
              </a:rPr>
              <a:t>Angle sum</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1" name="Table 721"/>
          <p:cNvGraphicFramePr/>
          <p:nvPr/>
        </p:nvGraphicFramePr>
        <p:xfrm>
          <a:off x="403577" y="1363133"/>
          <a:ext cx="15417798" cy="7467595"/>
        </p:xfrm>
        <a:graphic>
          <a:graphicData uri="http://schemas.openxmlformats.org/drawingml/2006/table">
            <a:tbl>
              <a:tblPr>
                <a:tableStyleId>{4C3C2611-4C71-4FC5-86AE-919BDF0F9419}</a:tableStyleId>
              </a:tblPr>
              <a:tblGrid>
                <a:gridCol w="3727473"/>
                <a:gridCol w="3270909"/>
                <a:gridCol w="4652440"/>
                <a:gridCol w="3766976"/>
              </a:tblGrid>
              <a:tr h="932129">
                <a:tc>
                  <a:txBody>
                    <a:bodyPr/>
                    <a:lstStyle/>
                    <a:p>
                      <a:pPr marL="54186" lvl="0" defTabSz="914400">
                        <a:defRPr>
                          <a:uFillTx/>
                        </a:defRPr>
                      </a:pPr>
                      <a:r>
                        <a:rPr sz="2600">
                          <a:solidFill>
                            <a:srgbClr val="868686"/>
                          </a:solidFill>
                          <a:latin typeface="Palatino"/>
                          <a:ea typeface="Palatino"/>
                          <a:cs typeface="Palatino"/>
                          <a:sym typeface="Palatino"/>
                        </a:rPr>
                        <a:t>Number of sides</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solidFill>
                      <a:srgbClr val="FF4C00"/>
                    </a:solidFill>
                  </a:tcPr>
                </a:tc>
                <a:tc>
                  <a:txBody>
                    <a:bodyPr/>
                    <a:lstStyle/>
                    <a:p>
                      <a:pPr marL="54186" lvl="0" defTabSz="914400">
                        <a:defRPr>
                          <a:uFillTx/>
                        </a:defRPr>
                      </a:pPr>
                      <a:r>
                        <a:rPr sz="2600">
                          <a:solidFill>
                            <a:srgbClr val="868686"/>
                          </a:solidFill>
                          <a:latin typeface="Palatino"/>
                          <a:ea typeface="Palatino"/>
                          <a:cs typeface="Palatino"/>
                          <a:sym typeface="Palatino"/>
                        </a:rPr>
                        <a:t>Name</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solidFill>
                      <a:srgbClr val="FF4C00"/>
                    </a:solidFill>
                  </a:tcPr>
                </a:tc>
                <a:tc>
                  <a:txBody>
                    <a:bodyPr/>
                    <a:lstStyle/>
                    <a:p>
                      <a:pPr marL="54186" lvl="0" defTabSz="914400">
                        <a:defRPr>
                          <a:uFillTx/>
                        </a:defRPr>
                      </a:pPr>
                      <a:r>
                        <a:rPr sz="2600">
                          <a:solidFill>
                            <a:srgbClr val="868686"/>
                          </a:solidFill>
                          <a:latin typeface="Palatino"/>
                          <a:ea typeface="Palatino"/>
                          <a:cs typeface="Palatino"/>
                          <a:sym typeface="Palatino"/>
                        </a:rPr>
                        <a:t>Number of triangles </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solidFill>
                      <a:srgbClr val="FF4C00"/>
                    </a:solidFill>
                  </a:tcPr>
                </a:tc>
                <a:tc>
                  <a:txBody>
                    <a:bodyPr/>
                    <a:lstStyle/>
                    <a:p>
                      <a:pPr marL="54186" lvl="0" defTabSz="914400">
                        <a:defRPr>
                          <a:uFillTx/>
                        </a:defRPr>
                      </a:pPr>
                      <a:r>
                        <a:rPr sz="2600">
                          <a:solidFill>
                            <a:srgbClr val="868686"/>
                          </a:solidFill>
                          <a:latin typeface="Palatino"/>
                          <a:ea typeface="Palatino"/>
                          <a:cs typeface="Palatino"/>
                          <a:sym typeface="Palatino"/>
                        </a:rPr>
                        <a:t>Angle sum</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solidFill>
                      <a:srgbClr val="FF4C00"/>
                    </a:solidFill>
                  </a:tcPr>
                </a:tc>
              </a:tr>
              <a:tr h="727102">
                <a:tc>
                  <a:txBody>
                    <a:bodyPr/>
                    <a:lstStyle/>
                    <a:p>
                      <a:pPr marL="54186" lvl="0" defTabSz="914400">
                        <a:defRPr>
                          <a:uFillTx/>
                        </a:defRPr>
                      </a:pPr>
                      <a:r>
                        <a:rPr sz="2600">
                          <a:solidFill>
                            <a:srgbClr val="868686"/>
                          </a:solidFill>
                          <a:latin typeface="Palatino"/>
                          <a:ea typeface="Palatino"/>
                          <a:cs typeface="Palatino"/>
                          <a:sym typeface="Palatino"/>
                        </a:rPr>
                        <a:t>3</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Triangle</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1</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1 x 180</a:t>
                      </a:r>
                      <a:r>
                        <a:rPr sz="2600" baseline="30461">
                          <a:solidFill>
                            <a:srgbClr val="868686"/>
                          </a:solidFill>
                          <a:latin typeface="Palatino"/>
                          <a:ea typeface="Palatino"/>
                          <a:cs typeface="Palatino"/>
                          <a:sym typeface="Palatino"/>
                        </a:rPr>
                        <a:t>0</a:t>
                      </a:r>
                      <a:r>
                        <a:rPr sz="2600">
                          <a:solidFill>
                            <a:srgbClr val="868686"/>
                          </a:solidFill>
                          <a:latin typeface="Palatino"/>
                          <a:ea typeface="Palatino"/>
                          <a:cs typeface="Palatino"/>
                          <a:sym typeface="Palatino"/>
                        </a:rPr>
                        <a:t> = 180</a:t>
                      </a:r>
                      <a:r>
                        <a:rPr sz="2600" baseline="30461">
                          <a:solidFill>
                            <a:srgbClr val="868686"/>
                          </a:solidFill>
                          <a:latin typeface="Palatino"/>
                          <a:ea typeface="Palatino"/>
                          <a:cs typeface="Palatino"/>
                          <a:sym typeface="Palatino"/>
                        </a:rPr>
                        <a:t>0</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r>
              <a:tr h="727102">
                <a:tc>
                  <a:txBody>
                    <a:bodyPr/>
                    <a:lstStyle/>
                    <a:p>
                      <a:pPr marL="54186" lvl="0" defTabSz="914400">
                        <a:defRPr>
                          <a:uFillTx/>
                        </a:defRPr>
                      </a:pPr>
                      <a:r>
                        <a:rPr sz="2600">
                          <a:solidFill>
                            <a:srgbClr val="868686"/>
                          </a:solidFill>
                          <a:latin typeface="Palatino"/>
                          <a:ea typeface="Palatino"/>
                          <a:cs typeface="Palatino"/>
                          <a:sym typeface="Palatino"/>
                        </a:rPr>
                        <a:t>4</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Quadrilateral</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2</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2 x 180</a:t>
                      </a:r>
                      <a:r>
                        <a:rPr sz="2600" baseline="30461">
                          <a:solidFill>
                            <a:srgbClr val="868686"/>
                          </a:solidFill>
                          <a:latin typeface="Palatino"/>
                          <a:ea typeface="Palatino"/>
                          <a:cs typeface="Palatino"/>
                          <a:sym typeface="Palatino"/>
                        </a:rPr>
                        <a:t>0</a:t>
                      </a:r>
                      <a:r>
                        <a:rPr sz="2600">
                          <a:solidFill>
                            <a:srgbClr val="868686"/>
                          </a:solidFill>
                          <a:latin typeface="Palatino"/>
                          <a:ea typeface="Palatino"/>
                          <a:cs typeface="Palatino"/>
                          <a:sym typeface="Palatino"/>
                        </a:rPr>
                        <a:t> = 360</a:t>
                      </a:r>
                      <a:r>
                        <a:rPr sz="2600" baseline="30461">
                          <a:solidFill>
                            <a:srgbClr val="868686"/>
                          </a:solidFill>
                          <a:latin typeface="Palatino"/>
                          <a:ea typeface="Palatino"/>
                          <a:cs typeface="Palatino"/>
                          <a:sym typeface="Palatino"/>
                        </a:rPr>
                        <a:t>0</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r>
              <a:tr h="727102">
                <a:tc>
                  <a:txBody>
                    <a:bodyPr/>
                    <a:lstStyle/>
                    <a:p>
                      <a:pPr marL="54186" lvl="0" defTabSz="914400">
                        <a:defRPr>
                          <a:uFillTx/>
                        </a:defRPr>
                      </a:pPr>
                      <a:r>
                        <a:rPr sz="2600">
                          <a:solidFill>
                            <a:srgbClr val="868686"/>
                          </a:solidFill>
                          <a:latin typeface="Palatino"/>
                          <a:ea typeface="Palatino"/>
                          <a:cs typeface="Palatino"/>
                          <a:sym typeface="Palatino"/>
                        </a:rPr>
                        <a:t>5</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Pentagon</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3</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3 x 180</a:t>
                      </a:r>
                      <a:r>
                        <a:rPr sz="2600" baseline="30461">
                          <a:solidFill>
                            <a:srgbClr val="868686"/>
                          </a:solidFill>
                          <a:latin typeface="Palatino"/>
                          <a:ea typeface="Palatino"/>
                          <a:cs typeface="Palatino"/>
                          <a:sym typeface="Palatino"/>
                        </a:rPr>
                        <a:t>0</a:t>
                      </a:r>
                      <a:r>
                        <a:rPr sz="2600">
                          <a:solidFill>
                            <a:srgbClr val="868686"/>
                          </a:solidFill>
                          <a:latin typeface="Palatino"/>
                          <a:ea typeface="Palatino"/>
                          <a:cs typeface="Palatino"/>
                          <a:sym typeface="Palatino"/>
                        </a:rPr>
                        <a:t> = 540</a:t>
                      </a:r>
                      <a:r>
                        <a:rPr sz="2600" baseline="30461">
                          <a:solidFill>
                            <a:srgbClr val="868686"/>
                          </a:solidFill>
                          <a:latin typeface="Palatino"/>
                          <a:ea typeface="Palatino"/>
                          <a:cs typeface="Palatino"/>
                          <a:sym typeface="Palatino"/>
                        </a:rPr>
                        <a:t>0</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r>
              <a:tr h="724989">
                <a:tc>
                  <a:txBody>
                    <a:bodyPr/>
                    <a:lstStyle/>
                    <a:p>
                      <a:pPr marL="54186" lvl="0" defTabSz="914400">
                        <a:defRPr>
                          <a:uFillTx/>
                        </a:defRPr>
                      </a:pPr>
                      <a:r>
                        <a:rPr sz="2600">
                          <a:solidFill>
                            <a:srgbClr val="868686"/>
                          </a:solidFill>
                          <a:latin typeface="Palatino"/>
                          <a:ea typeface="Palatino"/>
                          <a:cs typeface="Palatino"/>
                          <a:sym typeface="Palatino"/>
                        </a:rPr>
                        <a:t>6</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Hexagon</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4</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4 x 180</a:t>
                      </a:r>
                      <a:r>
                        <a:rPr sz="2600" baseline="30461">
                          <a:solidFill>
                            <a:srgbClr val="868686"/>
                          </a:solidFill>
                          <a:latin typeface="Palatino"/>
                          <a:ea typeface="Palatino"/>
                          <a:cs typeface="Palatino"/>
                          <a:sym typeface="Palatino"/>
                        </a:rPr>
                        <a:t>0</a:t>
                      </a:r>
                      <a:r>
                        <a:rPr sz="2600">
                          <a:solidFill>
                            <a:srgbClr val="868686"/>
                          </a:solidFill>
                          <a:latin typeface="Palatino"/>
                          <a:ea typeface="Palatino"/>
                          <a:cs typeface="Palatino"/>
                          <a:sym typeface="Palatino"/>
                        </a:rPr>
                        <a:t> = 720</a:t>
                      </a:r>
                      <a:r>
                        <a:rPr sz="2600" baseline="30461">
                          <a:solidFill>
                            <a:srgbClr val="868686"/>
                          </a:solidFill>
                          <a:latin typeface="Palatino"/>
                          <a:ea typeface="Palatino"/>
                          <a:cs typeface="Palatino"/>
                          <a:sym typeface="Palatino"/>
                        </a:rPr>
                        <a:t>0</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r>
              <a:tr h="727102">
                <a:tc>
                  <a:txBody>
                    <a:bodyPr/>
                    <a:lstStyle/>
                    <a:p>
                      <a:pPr marL="54186" lvl="0" defTabSz="914400">
                        <a:defRPr>
                          <a:uFillTx/>
                        </a:defRPr>
                      </a:pPr>
                      <a:r>
                        <a:rPr sz="2600">
                          <a:solidFill>
                            <a:srgbClr val="868686"/>
                          </a:solidFill>
                          <a:latin typeface="Palatino"/>
                          <a:ea typeface="Palatino"/>
                          <a:cs typeface="Palatino"/>
                          <a:sym typeface="Palatino"/>
                        </a:rPr>
                        <a:t>7</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Heptagon</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5</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5 x 180</a:t>
                      </a:r>
                      <a:r>
                        <a:rPr sz="2600" baseline="30461">
                          <a:solidFill>
                            <a:srgbClr val="868686"/>
                          </a:solidFill>
                          <a:latin typeface="Palatino"/>
                          <a:ea typeface="Palatino"/>
                          <a:cs typeface="Palatino"/>
                          <a:sym typeface="Palatino"/>
                        </a:rPr>
                        <a:t>0</a:t>
                      </a:r>
                      <a:r>
                        <a:rPr sz="2600">
                          <a:solidFill>
                            <a:srgbClr val="868686"/>
                          </a:solidFill>
                          <a:latin typeface="Palatino"/>
                          <a:ea typeface="Palatino"/>
                          <a:cs typeface="Palatino"/>
                          <a:sym typeface="Palatino"/>
                        </a:rPr>
                        <a:t> = 900</a:t>
                      </a:r>
                      <a:r>
                        <a:rPr sz="2600" baseline="30461">
                          <a:solidFill>
                            <a:srgbClr val="868686"/>
                          </a:solidFill>
                          <a:latin typeface="Palatino"/>
                          <a:ea typeface="Palatino"/>
                          <a:cs typeface="Palatino"/>
                          <a:sym typeface="Palatino"/>
                        </a:rPr>
                        <a:t>0</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r>
              <a:tr h="724989">
                <a:tc>
                  <a:txBody>
                    <a:bodyPr/>
                    <a:lstStyle/>
                    <a:p>
                      <a:pPr marL="54186" lvl="0" defTabSz="914400">
                        <a:defRPr>
                          <a:uFillTx/>
                        </a:defRPr>
                      </a:pPr>
                      <a:r>
                        <a:rPr sz="2600">
                          <a:solidFill>
                            <a:srgbClr val="868686"/>
                          </a:solidFill>
                          <a:latin typeface="Palatino"/>
                          <a:ea typeface="Palatino"/>
                          <a:cs typeface="Palatino"/>
                          <a:sym typeface="Palatino"/>
                        </a:rPr>
                        <a:t>8</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Octagon</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6</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6 x 180</a:t>
                      </a:r>
                      <a:r>
                        <a:rPr sz="2600" baseline="30461">
                          <a:solidFill>
                            <a:srgbClr val="868686"/>
                          </a:solidFill>
                          <a:latin typeface="Palatino"/>
                          <a:ea typeface="Palatino"/>
                          <a:cs typeface="Palatino"/>
                          <a:sym typeface="Palatino"/>
                        </a:rPr>
                        <a:t>0</a:t>
                      </a:r>
                      <a:r>
                        <a:rPr sz="2600">
                          <a:solidFill>
                            <a:srgbClr val="868686"/>
                          </a:solidFill>
                          <a:latin typeface="Palatino"/>
                          <a:ea typeface="Palatino"/>
                          <a:cs typeface="Palatino"/>
                          <a:sym typeface="Palatino"/>
                        </a:rPr>
                        <a:t> = 1080</a:t>
                      </a:r>
                      <a:r>
                        <a:rPr sz="2600" baseline="30461">
                          <a:solidFill>
                            <a:srgbClr val="868686"/>
                          </a:solidFill>
                          <a:latin typeface="Palatino"/>
                          <a:ea typeface="Palatino"/>
                          <a:cs typeface="Palatino"/>
                          <a:sym typeface="Palatino"/>
                        </a:rPr>
                        <a:t>0</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r>
              <a:tr h="727102">
                <a:tc>
                  <a:txBody>
                    <a:bodyPr/>
                    <a:lstStyle/>
                    <a:p>
                      <a:pPr marL="54186" lvl="0" defTabSz="914400">
                        <a:defRPr>
                          <a:uFillTx/>
                        </a:defRPr>
                      </a:pPr>
                      <a:r>
                        <a:rPr sz="2600">
                          <a:solidFill>
                            <a:srgbClr val="868686"/>
                          </a:solidFill>
                          <a:latin typeface="Palatino"/>
                          <a:ea typeface="Palatino"/>
                          <a:cs typeface="Palatino"/>
                          <a:sym typeface="Palatino"/>
                        </a:rPr>
                        <a:t>9</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Nonagon</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7</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7 x 180</a:t>
                      </a:r>
                      <a:r>
                        <a:rPr sz="2600" baseline="30461">
                          <a:solidFill>
                            <a:srgbClr val="868686"/>
                          </a:solidFill>
                          <a:latin typeface="Palatino"/>
                          <a:ea typeface="Palatino"/>
                          <a:cs typeface="Palatino"/>
                          <a:sym typeface="Palatino"/>
                        </a:rPr>
                        <a:t>0</a:t>
                      </a:r>
                      <a:r>
                        <a:rPr sz="2600">
                          <a:solidFill>
                            <a:srgbClr val="868686"/>
                          </a:solidFill>
                          <a:latin typeface="Palatino"/>
                          <a:ea typeface="Palatino"/>
                          <a:cs typeface="Palatino"/>
                          <a:sym typeface="Palatino"/>
                        </a:rPr>
                        <a:t> = 1260</a:t>
                      </a:r>
                      <a:r>
                        <a:rPr sz="2600" baseline="30461">
                          <a:solidFill>
                            <a:srgbClr val="868686"/>
                          </a:solidFill>
                          <a:latin typeface="Palatino"/>
                          <a:ea typeface="Palatino"/>
                          <a:cs typeface="Palatino"/>
                          <a:sym typeface="Palatino"/>
                        </a:rPr>
                        <a:t>0</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r>
              <a:tr h="724989">
                <a:tc>
                  <a:txBody>
                    <a:bodyPr/>
                    <a:lstStyle/>
                    <a:p>
                      <a:pPr marL="54186" lvl="0" defTabSz="914400">
                        <a:defRPr>
                          <a:uFillTx/>
                        </a:defRPr>
                      </a:pPr>
                      <a:r>
                        <a:rPr sz="2600">
                          <a:solidFill>
                            <a:srgbClr val="868686"/>
                          </a:solidFill>
                          <a:latin typeface="Palatino"/>
                          <a:ea typeface="Palatino"/>
                          <a:cs typeface="Palatino"/>
                          <a:sym typeface="Palatino"/>
                        </a:rPr>
                        <a:t>10</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Decagon</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8</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8 x 180</a:t>
                      </a:r>
                      <a:r>
                        <a:rPr sz="2600" baseline="30461">
                          <a:solidFill>
                            <a:srgbClr val="868686"/>
                          </a:solidFill>
                          <a:latin typeface="Palatino"/>
                          <a:ea typeface="Palatino"/>
                          <a:cs typeface="Palatino"/>
                          <a:sym typeface="Palatino"/>
                        </a:rPr>
                        <a:t>0</a:t>
                      </a:r>
                      <a:r>
                        <a:rPr sz="2600">
                          <a:solidFill>
                            <a:srgbClr val="868686"/>
                          </a:solidFill>
                          <a:latin typeface="Palatino"/>
                          <a:ea typeface="Palatino"/>
                          <a:cs typeface="Palatino"/>
                          <a:sym typeface="Palatino"/>
                        </a:rPr>
                        <a:t> = 1440</a:t>
                      </a:r>
                      <a:r>
                        <a:rPr sz="2600" baseline="30461">
                          <a:solidFill>
                            <a:srgbClr val="868686"/>
                          </a:solidFill>
                          <a:latin typeface="Palatino"/>
                          <a:ea typeface="Palatino"/>
                          <a:cs typeface="Palatino"/>
                          <a:sym typeface="Palatino"/>
                        </a:rPr>
                        <a:t>0</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r>
              <a:tr h="724989">
                <a:tc>
                  <a:txBody>
                    <a:bodyPr/>
                    <a:lstStyle/>
                    <a:p>
                      <a:pPr marL="54186" lvl="0" defTabSz="914400">
                        <a:defRPr>
                          <a:uFillTx/>
                        </a:defRPr>
                      </a:pPr>
                      <a:r>
                        <a:rPr sz="2600">
                          <a:solidFill>
                            <a:srgbClr val="868686"/>
                          </a:solidFill>
                          <a:latin typeface="Palatino"/>
                          <a:ea typeface="Palatino"/>
                          <a:cs typeface="Palatino"/>
                          <a:sym typeface="Palatino"/>
                        </a:rPr>
                        <a:t>n</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Polygon</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n-2</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(n-2) x 180</a:t>
                      </a:r>
                      <a:r>
                        <a:rPr sz="2600" baseline="30461">
                          <a:solidFill>
                            <a:srgbClr val="868686"/>
                          </a:solidFill>
                          <a:latin typeface="Palatino"/>
                          <a:ea typeface="Palatino"/>
                          <a:cs typeface="Palatino"/>
                          <a:sym typeface="Palatino"/>
                        </a:rPr>
                        <a:t>0</a:t>
                      </a:r>
                      <a:r>
                        <a:rPr sz="2600">
                          <a:solidFill>
                            <a:srgbClr val="868686"/>
                          </a:solidFill>
                          <a:latin typeface="Palatino"/>
                          <a:ea typeface="Palatino"/>
                          <a:cs typeface="Palatino"/>
                          <a:sym typeface="Palatino"/>
                        </a:rPr>
                        <a:t> </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r>
            </a:tbl>
          </a:graphicData>
        </a:graphic>
      </p:graphicFrame>
      <p:sp>
        <p:nvSpPr>
          <p:cNvPr id="722" name="Shape 722"/>
          <p:cNvSpPr/>
          <p:nvPr/>
        </p:nvSpPr>
        <p:spPr>
          <a:xfrm>
            <a:off x="7366000" y="2296583"/>
            <a:ext cx="8483600" cy="6553201"/>
          </a:xfrm>
          <a:prstGeom prst="rect">
            <a:avLst/>
          </a:prstGeom>
          <a:solidFill>
            <a:srgbClr val="FFD300"/>
          </a:solidFill>
          <a:ln w="12700">
            <a:miter lim="400000"/>
          </a:ln>
        </p:spPr>
        <p:txBody>
          <a:bodyPr lIns="38100" tIns="38100" rIns="38100" bIns="38100" anchor="ctr"/>
          <a:lstStyle/>
          <a:p>
            <a:pPr lvl="0" algn="ctr" defTabSz="546100">
              <a:defRPr sz="3600">
                <a:solidFill>
                  <a:srgbClr val="FFFFFF"/>
                </a:solidFill>
                <a:latin typeface="Futura"/>
                <a:ea typeface="Futura"/>
                <a:cs typeface="Futura"/>
                <a:sym typeface="Futura"/>
              </a:defRPr>
            </a:pPr>
            <a:endParaRPr/>
          </a:p>
        </p:txBody>
      </p:sp>
      <p:sp>
        <p:nvSpPr>
          <p:cNvPr id="723" name="Shape 723"/>
          <p:cNvSpPr/>
          <p:nvPr/>
        </p:nvSpPr>
        <p:spPr>
          <a:xfrm>
            <a:off x="355600" y="262466"/>
            <a:ext cx="15468600" cy="1028701"/>
          </a:xfrm>
          <a:prstGeom prst="rect">
            <a:avLst/>
          </a:prstGeom>
          <a:solidFill>
            <a:srgbClr val="89D1D8"/>
          </a:solidFill>
          <a:ln w="12700">
            <a:miter lim="400000"/>
          </a:ln>
          <a:extLst>
            <a:ext uri="{C572A759-6A51-4108-AA02-DFA0A04FC94B}">
              <ma14:wrappingTextBoxFlag xmlns:ma14="http://schemas.microsoft.com/office/mac/drawingml/2011/main" val="1"/>
            </a:ext>
          </a:extLst>
        </p:spPr>
        <p:txBody>
          <a:bodyPr lIns="38100" tIns="38100" rIns="38100" bIns="38100" anchor="ctr">
            <a:normAutofit/>
          </a:bodyPr>
          <a:lstStyle>
            <a:lvl1pPr marL="41803" marR="41803" algn="ctr" defTabSz="431419">
              <a:buClr>
                <a:srgbClr val="0048AA"/>
              </a:buClr>
              <a:buFont typeface="Arial"/>
              <a:defRPr sz="5688">
                <a:solidFill>
                  <a:srgbClr val="FFFFFF"/>
                </a:solidFill>
                <a:effectLst>
                  <a:outerShdw blurRad="10033" dist="20066" dir="2700000" rotWithShape="0">
                    <a:srgbClr val="000000"/>
                  </a:outerShdw>
                </a:effectLst>
                <a:latin typeface="Futura"/>
                <a:ea typeface="Futura"/>
                <a:cs typeface="Futura"/>
                <a:sym typeface="Futura"/>
              </a:defRPr>
            </a:lvl1pPr>
          </a:lstStyle>
          <a:p>
            <a:pPr lvl="0">
              <a:defRPr sz="1800">
                <a:solidFill>
                  <a:srgbClr val="000000"/>
                </a:solidFill>
                <a:effectLst/>
              </a:defRPr>
            </a:pPr>
            <a:r>
              <a:rPr sz="5688">
                <a:solidFill>
                  <a:srgbClr val="FFFFFF"/>
                </a:solidFill>
                <a:effectLst>
                  <a:outerShdw blurRad="10033" dist="20066" dir="2700000" rotWithShape="0">
                    <a:srgbClr val="000000"/>
                  </a:outerShdw>
                </a:effectLst>
              </a:rPr>
              <a:t>Angle sum</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5" name="Table 725"/>
          <p:cNvGraphicFramePr/>
          <p:nvPr/>
        </p:nvGraphicFramePr>
        <p:xfrm>
          <a:off x="403577" y="1363133"/>
          <a:ext cx="15417798" cy="7467595"/>
        </p:xfrm>
        <a:graphic>
          <a:graphicData uri="http://schemas.openxmlformats.org/drawingml/2006/table">
            <a:tbl>
              <a:tblPr>
                <a:tableStyleId>{4C3C2611-4C71-4FC5-86AE-919BDF0F9419}</a:tableStyleId>
              </a:tblPr>
              <a:tblGrid>
                <a:gridCol w="3727473"/>
                <a:gridCol w="3270909"/>
                <a:gridCol w="4652440"/>
                <a:gridCol w="3766976"/>
              </a:tblGrid>
              <a:tr h="932129">
                <a:tc>
                  <a:txBody>
                    <a:bodyPr/>
                    <a:lstStyle/>
                    <a:p>
                      <a:pPr marL="54186" lvl="0" defTabSz="914400">
                        <a:defRPr>
                          <a:uFillTx/>
                        </a:defRPr>
                      </a:pPr>
                      <a:r>
                        <a:rPr sz="2600">
                          <a:solidFill>
                            <a:srgbClr val="868686"/>
                          </a:solidFill>
                          <a:latin typeface="Palatino"/>
                          <a:ea typeface="Palatino"/>
                          <a:cs typeface="Palatino"/>
                          <a:sym typeface="Palatino"/>
                        </a:rPr>
                        <a:t>Number of sides</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solidFill>
                      <a:srgbClr val="FF4C00"/>
                    </a:solidFill>
                  </a:tcPr>
                </a:tc>
                <a:tc>
                  <a:txBody>
                    <a:bodyPr/>
                    <a:lstStyle/>
                    <a:p>
                      <a:pPr marL="54186" lvl="0" defTabSz="914400">
                        <a:defRPr>
                          <a:uFillTx/>
                        </a:defRPr>
                      </a:pPr>
                      <a:r>
                        <a:rPr sz="2600">
                          <a:solidFill>
                            <a:srgbClr val="868686"/>
                          </a:solidFill>
                          <a:latin typeface="Palatino"/>
                          <a:ea typeface="Palatino"/>
                          <a:cs typeface="Palatino"/>
                          <a:sym typeface="Palatino"/>
                        </a:rPr>
                        <a:t>Name</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solidFill>
                      <a:srgbClr val="FF4C00"/>
                    </a:solidFill>
                  </a:tcPr>
                </a:tc>
                <a:tc>
                  <a:txBody>
                    <a:bodyPr/>
                    <a:lstStyle/>
                    <a:p>
                      <a:pPr marL="54186" lvl="0" defTabSz="914400">
                        <a:defRPr>
                          <a:uFillTx/>
                        </a:defRPr>
                      </a:pPr>
                      <a:r>
                        <a:rPr sz="2600">
                          <a:solidFill>
                            <a:srgbClr val="868686"/>
                          </a:solidFill>
                          <a:latin typeface="Palatino"/>
                          <a:ea typeface="Palatino"/>
                          <a:cs typeface="Palatino"/>
                          <a:sym typeface="Palatino"/>
                        </a:rPr>
                        <a:t>Number of triangles </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solidFill>
                      <a:srgbClr val="FF4C00"/>
                    </a:solidFill>
                  </a:tcPr>
                </a:tc>
                <a:tc>
                  <a:txBody>
                    <a:bodyPr/>
                    <a:lstStyle/>
                    <a:p>
                      <a:pPr marL="54186" lvl="0" defTabSz="914400">
                        <a:defRPr>
                          <a:uFillTx/>
                        </a:defRPr>
                      </a:pPr>
                      <a:r>
                        <a:rPr sz="2600">
                          <a:solidFill>
                            <a:srgbClr val="868686"/>
                          </a:solidFill>
                          <a:latin typeface="Palatino"/>
                          <a:ea typeface="Palatino"/>
                          <a:cs typeface="Palatino"/>
                          <a:sym typeface="Palatino"/>
                        </a:rPr>
                        <a:t>Angle sum</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solidFill>
                      <a:srgbClr val="FF4C00"/>
                    </a:solidFill>
                  </a:tcPr>
                </a:tc>
              </a:tr>
              <a:tr h="727102">
                <a:tc>
                  <a:txBody>
                    <a:bodyPr/>
                    <a:lstStyle/>
                    <a:p>
                      <a:pPr marL="54186" lvl="0" defTabSz="914400">
                        <a:defRPr>
                          <a:uFillTx/>
                        </a:defRPr>
                      </a:pPr>
                      <a:r>
                        <a:rPr sz="2600">
                          <a:solidFill>
                            <a:srgbClr val="868686"/>
                          </a:solidFill>
                          <a:latin typeface="Palatino"/>
                          <a:ea typeface="Palatino"/>
                          <a:cs typeface="Palatino"/>
                          <a:sym typeface="Palatino"/>
                        </a:rPr>
                        <a:t>3</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Triangle</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1</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1 x 180</a:t>
                      </a:r>
                      <a:r>
                        <a:rPr sz="2600" baseline="30461">
                          <a:solidFill>
                            <a:srgbClr val="868686"/>
                          </a:solidFill>
                          <a:latin typeface="Palatino"/>
                          <a:ea typeface="Palatino"/>
                          <a:cs typeface="Palatino"/>
                          <a:sym typeface="Palatino"/>
                        </a:rPr>
                        <a:t>0</a:t>
                      </a:r>
                      <a:r>
                        <a:rPr sz="2600">
                          <a:solidFill>
                            <a:srgbClr val="868686"/>
                          </a:solidFill>
                          <a:latin typeface="Palatino"/>
                          <a:ea typeface="Palatino"/>
                          <a:cs typeface="Palatino"/>
                          <a:sym typeface="Palatino"/>
                        </a:rPr>
                        <a:t> = 180</a:t>
                      </a:r>
                      <a:r>
                        <a:rPr sz="2600" baseline="30461">
                          <a:solidFill>
                            <a:srgbClr val="868686"/>
                          </a:solidFill>
                          <a:latin typeface="Palatino"/>
                          <a:ea typeface="Palatino"/>
                          <a:cs typeface="Palatino"/>
                          <a:sym typeface="Palatino"/>
                        </a:rPr>
                        <a:t>0</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r>
              <a:tr h="727102">
                <a:tc>
                  <a:txBody>
                    <a:bodyPr/>
                    <a:lstStyle/>
                    <a:p>
                      <a:pPr marL="54186" lvl="0" defTabSz="914400">
                        <a:defRPr>
                          <a:uFillTx/>
                        </a:defRPr>
                      </a:pPr>
                      <a:r>
                        <a:rPr sz="2600">
                          <a:solidFill>
                            <a:srgbClr val="868686"/>
                          </a:solidFill>
                          <a:latin typeface="Palatino"/>
                          <a:ea typeface="Palatino"/>
                          <a:cs typeface="Palatino"/>
                          <a:sym typeface="Palatino"/>
                        </a:rPr>
                        <a:t>4</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Quadrilateral</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2</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2 x 180</a:t>
                      </a:r>
                      <a:r>
                        <a:rPr sz="2600" baseline="30461">
                          <a:solidFill>
                            <a:srgbClr val="868686"/>
                          </a:solidFill>
                          <a:latin typeface="Palatino"/>
                          <a:ea typeface="Palatino"/>
                          <a:cs typeface="Palatino"/>
                          <a:sym typeface="Palatino"/>
                        </a:rPr>
                        <a:t>0</a:t>
                      </a:r>
                      <a:r>
                        <a:rPr sz="2600">
                          <a:solidFill>
                            <a:srgbClr val="868686"/>
                          </a:solidFill>
                          <a:latin typeface="Palatino"/>
                          <a:ea typeface="Palatino"/>
                          <a:cs typeface="Palatino"/>
                          <a:sym typeface="Palatino"/>
                        </a:rPr>
                        <a:t> = 360</a:t>
                      </a:r>
                      <a:r>
                        <a:rPr sz="2600" baseline="30461">
                          <a:solidFill>
                            <a:srgbClr val="868686"/>
                          </a:solidFill>
                          <a:latin typeface="Palatino"/>
                          <a:ea typeface="Palatino"/>
                          <a:cs typeface="Palatino"/>
                          <a:sym typeface="Palatino"/>
                        </a:rPr>
                        <a:t>0</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r>
              <a:tr h="727102">
                <a:tc>
                  <a:txBody>
                    <a:bodyPr/>
                    <a:lstStyle/>
                    <a:p>
                      <a:pPr marL="54186" lvl="0" defTabSz="914400">
                        <a:defRPr>
                          <a:uFillTx/>
                        </a:defRPr>
                      </a:pPr>
                      <a:r>
                        <a:rPr sz="2600">
                          <a:solidFill>
                            <a:srgbClr val="868686"/>
                          </a:solidFill>
                          <a:latin typeface="Palatino"/>
                          <a:ea typeface="Palatino"/>
                          <a:cs typeface="Palatino"/>
                          <a:sym typeface="Palatino"/>
                        </a:rPr>
                        <a:t>5</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Pentagon</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3</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3 x 180</a:t>
                      </a:r>
                      <a:r>
                        <a:rPr sz="2600" baseline="30461">
                          <a:solidFill>
                            <a:srgbClr val="868686"/>
                          </a:solidFill>
                          <a:latin typeface="Palatino"/>
                          <a:ea typeface="Palatino"/>
                          <a:cs typeface="Palatino"/>
                          <a:sym typeface="Palatino"/>
                        </a:rPr>
                        <a:t>0</a:t>
                      </a:r>
                      <a:r>
                        <a:rPr sz="2600">
                          <a:solidFill>
                            <a:srgbClr val="868686"/>
                          </a:solidFill>
                          <a:latin typeface="Palatino"/>
                          <a:ea typeface="Palatino"/>
                          <a:cs typeface="Palatino"/>
                          <a:sym typeface="Palatino"/>
                        </a:rPr>
                        <a:t> = 540</a:t>
                      </a:r>
                      <a:r>
                        <a:rPr sz="2600" baseline="30461">
                          <a:solidFill>
                            <a:srgbClr val="868686"/>
                          </a:solidFill>
                          <a:latin typeface="Palatino"/>
                          <a:ea typeface="Palatino"/>
                          <a:cs typeface="Palatino"/>
                          <a:sym typeface="Palatino"/>
                        </a:rPr>
                        <a:t>0</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r>
              <a:tr h="724989">
                <a:tc>
                  <a:txBody>
                    <a:bodyPr/>
                    <a:lstStyle/>
                    <a:p>
                      <a:pPr marL="54186" lvl="0" defTabSz="914400">
                        <a:defRPr>
                          <a:uFillTx/>
                        </a:defRPr>
                      </a:pPr>
                      <a:r>
                        <a:rPr sz="2600">
                          <a:solidFill>
                            <a:srgbClr val="868686"/>
                          </a:solidFill>
                          <a:latin typeface="Palatino"/>
                          <a:ea typeface="Palatino"/>
                          <a:cs typeface="Palatino"/>
                          <a:sym typeface="Palatino"/>
                        </a:rPr>
                        <a:t>6</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Hexagon</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4</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4 x 180</a:t>
                      </a:r>
                      <a:r>
                        <a:rPr sz="2600" baseline="30461">
                          <a:solidFill>
                            <a:srgbClr val="868686"/>
                          </a:solidFill>
                          <a:latin typeface="Palatino"/>
                          <a:ea typeface="Palatino"/>
                          <a:cs typeface="Palatino"/>
                          <a:sym typeface="Palatino"/>
                        </a:rPr>
                        <a:t>0</a:t>
                      </a:r>
                      <a:r>
                        <a:rPr sz="2600">
                          <a:solidFill>
                            <a:srgbClr val="868686"/>
                          </a:solidFill>
                          <a:latin typeface="Palatino"/>
                          <a:ea typeface="Palatino"/>
                          <a:cs typeface="Palatino"/>
                          <a:sym typeface="Palatino"/>
                        </a:rPr>
                        <a:t> = 720</a:t>
                      </a:r>
                      <a:r>
                        <a:rPr sz="2600" baseline="30461">
                          <a:solidFill>
                            <a:srgbClr val="868686"/>
                          </a:solidFill>
                          <a:latin typeface="Palatino"/>
                          <a:ea typeface="Palatino"/>
                          <a:cs typeface="Palatino"/>
                          <a:sym typeface="Palatino"/>
                        </a:rPr>
                        <a:t>0</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r>
              <a:tr h="727102">
                <a:tc>
                  <a:txBody>
                    <a:bodyPr/>
                    <a:lstStyle/>
                    <a:p>
                      <a:pPr marL="54186" lvl="0" defTabSz="914400">
                        <a:defRPr>
                          <a:uFillTx/>
                        </a:defRPr>
                      </a:pPr>
                      <a:r>
                        <a:rPr sz="2600">
                          <a:solidFill>
                            <a:srgbClr val="868686"/>
                          </a:solidFill>
                          <a:latin typeface="Palatino"/>
                          <a:ea typeface="Palatino"/>
                          <a:cs typeface="Palatino"/>
                          <a:sym typeface="Palatino"/>
                        </a:rPr>
                        <a:t>7</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Heptagon</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5</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5 x 180</a:t>
                      </a:r>
                      <a:r>
                        <a:rPr sz="2600" baseline="30461">
                          <a:solidFill>
                            <a:srgbClr val="868686"/>
                          </a:solidFill>
                          <a:latin typeface="Palatino"/>
                          <a:ea typeface="Palatino"/>
                          <a:cs typeface="Palatino"/>
                          <a:sym typeface="Palatino"/>
                        </a:rPr>
                        <a:t>0</a:t>
                      </a:r>
                      <a:r>
                        <a:rPr sz="2600">
                          <a:solidFill>
                            <a:srgbClr val="868686"/>
                          </a:solidFill>
                          <a:latin typeface="Palatino"/>
                          <a:ea typeface="Palatino"/>
                          <a:cs typeface="Palatino"/>
                          <a:sym typeface="Palatino"/>
                        </a:rPr>
                        <a:t> = 900</a:t>
                      </a:r>
                      <a:r>
                        <a:rPr sz="2600" baseline="30461">
                          <a:solidFill>
                            <a:srgbClr val="868686"/>
                          </a:solidFill>
                          <a:latin typeface="Palatino"/>
                          <a:ea typeface="Palatino"/>
                          <a:cs typeface="Palatino"/>
                          <a:sym typeface="Palatino"/>
                        </a:rPr>
                        <a:t>0</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r>
              <a:tr h="724989">
                <a:tc>
                  <a:txBody>
                    <a:bodyPr/>
                    <a:lstStyle/>
                    <a:p>
                      <a:pPr marL="54186" lvl="0" defTabSz="914400">
                        <a:defRPr>
                          <a:uFillTx/>
                        </a:defRPr>
                      </a:pPr>
                      <a:r>
                        <a:rPr sz="2600">
                          <a:solidFill>
                            <a:srgbClr val="868686"/>
                          </a:solidFill>
                          <a:latin typeface="Palatino"/>
                          <a:ea typeface="Palatino"/>
                          <a:cs typeface="Palatino"/>
                          <a:sym typeface="Palatino"/>
                        </a:rPr>
                        <a:t>8</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Octagon</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6</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6 x 180</a:t>
                      </a:r>
                      <a:r>
                        <a:rPr sz="2600" baseline="30461">
                          <a:solidFill>
                            <a:srgbClr val="868686"/>
                          </a:solidFill>
                          <a:latin typeface="Palatino"/>
                          <a:ea typeface="Palatino"/>
                          <a:cs typeface="Palatino"/>
                          <a:sym typeface="Palatino"/>
                        </a:rPr>
                        <a:t>0</a:t>
                      </a:r>
                      <a:r>
                        <a:rPr sz="2600">
                          <a:solidFill>
                            <a:srgbClr val="868686"/>
                          </a:solidFill>
                          <a:latin typeface="Palatino"/>
                          <a:ea typeface="Palatino"/>
                          <a:cs typeface="Palatino"/>
                          <a:sym typeface="Palatino"/>
                        </a:rPr>
                        <a:t> = 1080</a:t>
                      </a:r>
                      <a:r>
                        <a:rPr sz="2600" baseline="30461">
                          <a:solidFill>
                            <a:srgbClr val="868686"/>
                          </a:solidFill>
                          <a:latin typeface="Palatino"/>
                          <a:ea typeface="Palatino"/>
                          <a:cs typeface="Palatino"/>
                          <a:sym typeface="Palatino"/>
                        </a:rPr>
                        <a:t>0</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r>
              <a:tr h="727102">
                <a:tc>
                  <a:txBody>
                    <a:bodyPr/>
                    <a:lstStyle/>
                    <a:p>
                      <a:pPr marL="54186" lvl="0" defTabSz="914400">
                        <a:defRPr>
                          <a:uFillTx/>
                        </a:defRPr>
                      </a:pPr>
                      <a:r>
                        <a:rPr sz="2600">
                          <a:solidFill>
                            <a:srgbClr val="868686"/>
                          </a:solidFill>
                          <a:latin typeface="Palatino"/>
                          <a:ea typeface="Palatino"/>
                          <a:cs typeface="Palatino"/>
                          <a:sym typeface="Palatino"/>
                        </a:rPr>
                        <a:t>9</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Nonagon</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7</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7 x 180</a:t>
                      </a:r>
                      <a:r>
                        <a:rPr sz="2600" baseline="30461">
                          <a:solidFill>
                            <a:srgbClr val="868686"/>
                          </a:solidFill>
                          <a:latin typeface="Palatino"/>
                          <a:ea typeface="Palatino"/>
                          <a:cs typeface="Palatino"/>
                          <a:sym typeface="Palatino"/>
                        </a:rPr>
                        <a:t>0</a:t>
                      </a:r>
                      <a:r>
                        <a:rPr sz="2600">
                          <a:solidFill>
                            <a:srgbClr val="868686"/>
                          </a:solidFill>
                          <a:latin typeface="Palatino"/>
                          <a:ea typeface="Palatino"/>
                          <a:cs typeface="Palatino"/>
                          <a:sym typeface="Palatino"/>
                        </a:rPr>
                        <a:t> = 1260</a:t>
                      </a:r>
                      <a:r>
                        <a:rPr sz="2600" baseline="30461">
                          <a:solidFill>
                            <a:srgbClr val="868686"/>
                          </a:solidFill>
                          <a:latin typeface="Palatino"/>
                          <a:ea typeface="Palatino"/>
                          <a:cs typeface="Palatino"/>
                          <a:sym typeface="Palatino"/>
                        </a:rPr>
                        <a:t>0</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r>
              <a:tr h="724989">
                <a:tc>
                  <a:txBody>
                    <a:bodyPr/>
                    <a:lstStyle/>
                    <a:p>
                      <a:pPr marL="54186" lvl="0" defTabSz="914400">
                        <a:defRPr>
                          <a:uFillTx/>
                        </a:defRPr>
                      </a:pPr>
                      <a:r>
                        <a:rPr sz="2600">
                          <a:solidFill>
                            <a:srgbClr val="868686"/>
                          </a:solidFill>
                          <a:latin typeface="Palatino"/>
                          <a:ea typeface="Palatino"/>
                          <a:cs typeface="Palatino"/>
                          <a:sym typeface="Palatino"/>
                        </a:rPr>
                        <a:t>10</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Decagon</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8</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8 x 180</a:t>
                      </a:r>
                      <a:r>
                        <a:rPr sz="2600" baseline="30461">
                          <a:solidFill>
                            <a:srgbClr val="868686"/>
                          </a:solidFill>
                          <a:latin typeface="Palatino"/>
                          <a:ea typeface="Palatino"/>
                          <a:cs typeface="Palatino"/>
                          <a:sym typeface="Palatino"/>
                        </a:rPr>
                        <a:t>0</a:t>
                      </a:r>
                      <a:r>
                        <a:rPr sz="2600">
                          <a:solidFill>
                            <a:srgbClr val="868686"/>
                          </a:solidFill>
                          <a:latin typeface="Palatino"/>
                          <a:ea typeface="Palatino"/>
                          <a:cs typeface="Palatino"/>
                          <a:sym typeface="Palatino"/>
                        </a:rPr>
                        <a:t> = 1440</a:t>
                      </a:r>
                      <a:r>
                        <a:rPr sz="2600" baseline="30461">
                          <a:solidFill>
                            <a:srgbClr val="868686"/>
                          </a:solidFill>
                          <a:latin typeface="Palatino"/>
                          <a:ea typeface="Palatino"/>
                          <a:cs typeface="Palatino"/>
                          <a:sym typeface="Palatino"/>
                        </a:rPr>
                        <a:t>0</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r>
              <a:tr h="724989">
                <a:tc>
                  <a:txBody>
                    <a:bodyPr/>
                    <a:lstStyle/>
                    <a:p>
                      <a:pPr marL="54186" lvl="0" defTabSz="914400">
                        <a:defRPr>
                          <a:uFillTx/>
                        </a:defRPr>
                      </a:pPr>
                      <a:r>
                        <a:rPr sz="2600">
                          <a:solidFill>
                            <a:srgbClr val="868686"/>
                          </a:solidFill>
                          <a:latin typeface="Palatino"/>
                          <a:ea typeface="Palatino"/>
                          <a:cs typeface="Palatino"/>
                          <a:sym typeface="Palatino"/>
                        </a:rPr>
                        <a:t>n</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Polygon</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n-2</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(n-2) x 180</a:t>
                      </a:r>
                      <a:r>
                        <a:rPr sz="2600" baseline="30461">
                          <a:solidFill>
                            <a:srgbClr val="868686"/>
                          </a:solidFill>
                          <a:latin typeface="Palatino"/>
                          <a:ea typeface="Palatino"/>
                          <a:cs typeface="Palatino"/>
                          <a:sym typeface="Palatino"/>
                        </a:rPr>
                        <a:t>0</a:t>
                      </a:r>
                      <a:r>
                        <a:rPr sz="2600">
                          <a:solidFill>
                            <a:srgbClr val="868686"/>
                          </a:solidFill>
                          <a:latin typeface="Palatino"/>
                          <a:ea typeface="Palatino"/>
                          <a:cs typeface="Palatino"/>
                          <a:sym typeface="Palatino"/>
                        </a:rPr>
                        <a:t> </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r>
            </a:tbl>
          </a:graphicData>
        </a:graphic>
      </p:graphicFrame>
      <p:sp>
        <p:nvSpPr>
          <p:cNvPr id="726" name="Shape 726"/>
          <p:cNvSpPr/>
          <p:nvPr/>
        </p:nvSpPr>
        <p:spPr>
          <a:xfrm>
            <a:off x="12062177" y="2296583"/>
            <a:ext cx="3797301" cy="6515101"/>
          </a:xfrm>
          <a:prstGeom prst="rect">
            <a:avLst/>
          </a:prstGeom>
          <a:solidFill>
            <a:srgbClr val="FFD300"/>
          </a:solidFill>
          <a:ln w="12700">
            <a:miter lim="400000"/>
          </a:ln>
        </p:spPr>
        <p:txBody>
          <a:bodyPr lIns="38100" tIns="38100" rIns="38100" bIns="38100" anchor="ctr"/>
          <a:lstStyle/>
          <a:p>
            <a:pPr lvl="0" algn="ctr" defTabSz="546100">
              <a:defRPr sz="3600">
                <a:solidFill>
                  <a:srgbClr val="FFFFFF"/>
                </a:solidFill>
                <a:latin typeface="Futura"/>
                <a:ea typeface="Futura"/>
                <a:cs typeface="Futura"/>
                <a:sym typeface="Futura"/>
              </a:defRPr>
            </a:pPr>
            <a:endParaRPr/>
          </a:p>
        </p:txBody>
      </p:sp>
      <p:sp>
        <p:nvSpPr>
          <p:cNvPr id="727" name="Shape 727"/>
          <p:cNvSpPr/>
          <p:nvPr/>
        </p:nvSpPr>
        <p:spPr>
          <a:xfrm>
            <a:off x="355600" y="262466"/>
            <a:ext cx="15468600" cy="1028701"/>
          </a:xfrm>
          <a:prstGeom prst="rect">
            <a:avLst/>
          </a:prstGeom>
          <a:solidFill>
            <a:srgbClr val="89D1D8"/>
          </a:solidFill>
          <a:ln w="12700">
            <a:miter lim="400000"/>
          </a:ln>
          <a:extLst>
            <a:ext uri="{C572A759-6A51-4108-AA02-DFA0A04FC94B}">
              <ma14:wrappingTextBoxFlag xmlns:ma14="http://schemas.microsoft.com/office/mac/drawingml/2011/main" val="1"/>
            </a:ext>
          </a:extLst>
        </p:spPr>
        <p:txBody>
          <a:bodyPr lIns="38100" tIns="38100" rIns="38100" bIns="38100" anchor="ctr">
            <a:normAutofit/>
          </a:bodyPr>
          <a:lstStyle>
            <a:lvl1pPr marL="41803" marR="41803" algn="ctr" defTabSz="431419">
              <a:buClr>
                <a:srgbClr val="0048AA"/>
              </a:buClr>
              <a:buFont typeface="Arial"/>
              <a:defRPr sz="5688">
                <a:solidFill>
                  <a:srgbClr val="FFFFFF"/>
                </a:solidFill>
                <a:effectLst>
                  <a:outerShdw blurRad="10033" dist="20066" dir="2700000" rotWithShape="0">
                    <a:srgbClr val="000000"/>
                  </a:outerShdw>
                </a:effectLst>
                <a:latin typeface="Futura"/>
                <a:ea typeface="Futura"/>
                <a:cs typeface="Futura"/>
                <a:sym typeface="Futura"/>
              </a:defRPr>
            </a:lvl1pPr>
          </a:lstStyle>
          <a:p>
            <a:pPr lvl="0">
              <a:defRPr sz="1800">
                <a:solidFill>
                  <a:srgbClr val="000000"/>
                </a:solidFill>
                <a:effectLst/>
              </a:defRPr>
            </a:pPr>
            <a:r>
              <a:rPr sz="5688">
                <a:solidFill>
                  <a:srgbClr val="FFFFFF"/>
                </a:solidFill>
                <a:effectLst>
                  <a:outerShdw blurRad="10033" dist="20066" dir="2700000" rotWithShape="0">
                    <a:srgbClr val="000000"/>
                  </a:outerShdw>
                </a:effectLst>
              </a:rPr>
              <a:t>Angle sum</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9" name="Table 729"/>
          <p:cNvGraphicFramePr/>
          <p:nvPr/>
        </p:nvGraphicFramePr>
        <p:xfrm>
          <a:off x="403577" y="1363133"/>
          <a:ext cx="15417798" cy="7467595"/>
        </p:xfrm>
        <a:graphic>
          <a:graphicData uri="http://schemas.openxmlformats.org/drawingml/2006/table">
            <a:tbl>
              <a:tblPr>
                <a:tableStyleId>{4C3C2611-4C71-4FC5-86AE-919BDF0F9419}</a:tableStyleId>
              </a:tblPr>
              <a:tblGrid>
                <a:gridCol w="3727473"/>
                <a:gridCol w="3270909"/>
                <a:gridCol w="4652440"/>
                <a:gridCol w="3766976"/>
              </a:tblGrid>
              <a:tr h="932129">
                <a:tc>
                  <a:txBody>
                    <a:bodyPr/>
                    <a:lstStyle/>
                    <a:p>
                      <a:pPr marL="54186" lvl="0" defTabSz="914400">
                        <a:defRPr>
                          <a:uFillTx/>
                        </a:defRPr>
                      </a:pPr>
                      <a:r>
                        <a:rPr sz="2600">
                          <a:solidFill>
                            <a:srgbClr val="868686"/>
                          </a:solidFill>
                          <a:latin typeface="Palatino"/>
                          <a:ea typeface="Palatino"/>
                          <a:cs typeface="Palatino"/>
                          <a:sym typeface="Palatino"/>
                        </a:rPr>
                        <a:t>Number of sides</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solidFill>
                      <a:srgbClr val="FF4C00"/>
                    </a:solidFill>
                  </a:tcPr>
                </a:tc>
                <a:tc>
                  <a:txBody>
                    <a:bodyPr/>
                    <a:lstStyle/>
                    <a:p>
                      <a:pPr marL="54186" lvl="0" defTabSz="914400">
                        <a:defRPr>
                          <a:uFillTx/>
                        </a:defRPr>
                      </a:pPr>
                      <a:r>
                        <a:rPr sz="2600">
                          <a:solidFill>
                            <a:srgbClr val="868686"/>
                          </a:solidFill>
                          <a:latin typeface="Palatino"/>
                          <a:ea typeface="Palatino"/>
                          <a:cs typeface="Palatino"/>
                          <a:sym typeface="Palatino"/>
                        </a:rPr>
                        <a:t>Name</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solidFill>
                      <a:srgbClr val="FF4C00"/>
                    </a:solidFill>
                  </a:tcPr>
                </a:tc>
                <a:tc>
                  <a:txBody>
                    <a:bodyPr/>
                    <a:lstStyle/>
                    <a:p>
                      <a:pPr marL="54186" lvl="0" defTabSz="914400">
                        <a:defRPr>
                          <a:uFillTx/>
                        </a:defRPr>
                      </a:pPr>
                      <a:r>
                        <a:rPr sz="2600">
                          <a:solidFill>
                            <a:srgbClr val="868686"/>
                          </a:solidFill>
                          <a:latin typeface="Palatino"/>
                          <a:ea typeface="Palatino"/>
                          <a:cs typeface="Palatino"/>
                          <a:sym typeface="Palatino"/>
                        </a:rPr>
                        <a:t>Number of triangles </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solidFill>
                      <a:srgbClr val="FF4C00"/>
                    </a:solidFill>
                  </a:tcPr>
                </a:tc>
                <a:tc>
                  <a:txBody>
                    <a:bodyPr/>
                    <a:lstStyle/>
                    <a:p>
                      <a:pPr marL="54186" lvl="0" defTabSz="914400">
                        <a:defRPr>
                          <a:uFillTx/>
                        </a:defRPr>
                      </a:pPr>
                      <a:r>
                        <a:rPr sz="2600">
                          <a:solidFill>
                            <a:srgbClr val="868686"/>
                          </a:solidFill>
                          <a:latin typeface="Palatino"/>
                          <a:ea typeface="Palatino"/>
                          <a:cs typeface="Palatino"/>
                          <a:sym typeface="Palatino"/>
                        </a:rPr>
                        <a:t>Angle sum</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solidFill>
                      <a:srgbClr val="FF4C00"/>
                    </a:solidFill>
                  </a:tcPr>
                </a:tc>
              </a:tr>
              <a:tr h="727102">
                <a:tc>
                  <a:txBody>
                    <a:bodyPr/>
                    <a:lstStyle/>
                    <a:p>
                      <a:pPr marL="54186" lvl="0" defTabSz="914400">
                        <a:defRPr>
                          <a:uFillTx/>
                        </a:defRPr>
                      </a:pPr>
                      <a:r>
                        <a:rPr sz="2600">
                          <a:solidFill>
                            <a:srgbClr val="868686"/>
                          </a:solidFill>
                          <a:latin typeface="Palatino"/>
                          <a:ea typeface="Palatino"/>
                          <a:cs typeface="Palatino"/>
                          <a:sym typeface="Palatino"/>
                        </a:rPr>
                        <a:t>3</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Triangle</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1</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1 x 180</a:t>
                      </a:r>
                      <a:r>
                        <a:rPr sz="2600" baseline="30461">
                          <a:solidFill>
                            <a:srgbClr val="868686"/>
                          </a:solidFill>
                          <a:latin typeface="Palatino"/>
                          <a:ea typeface="Palatino"/>
                          <a:cs typeface="Palatino"/>
                          <a:sym typeface="Palatino"/>
                        </a:rPr>
                        <a:t>0</a:t>
                      </a:r>
                      <a:r>
                        <a:rPr sz="2600">
                          <a:solidFill>
                            <a:srgbClr val="868686"/>
                          </a:solidFill>
                          <a:latin typeface="Palatino"/>
                          <a:ea typeface="Palatino"/>
                          <a:cs typeface="Palatino"/>
                          <a:sym typeface="Palatino"/>
                        </a:rPr>
                        <a:t> = 180</a:t>
                      </a:r>
                      <a:r>
                        <a:rPr sz="2600" baseline="30461">
                          <a:solidFill>
                            <a:srgbClr val="868686"/>
                          </a:solidFill>
                          <a:latin typeface="Palatino"/>
                          <a:ea typeface="Palatino"/>
                          <a:cs typeface="Palatino"/>
                          <a:sym typeface="Palatino"/>
                        </a:rPr>
                        <a:t>0</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r>
              <a:tr h="727102">
                <a:tc>
                  <a:txBody>
                    <a:bodyPr/>
                    <a:lstStyle/>
                    <a:p>
                      <a:pPr marL="54186" lvl="0" defTabSz="914400">
                        <a:defRPr>
                          <a:uFillTx/>
                        </a:defRPr>
                      </a:pPr>
                      <a:r>
                        <a:rPr sz="2600">
                          <a:solidFill>
                            <a:srgbClr val="868686"/>
                          </a:solidFill>
                          <a:latin typeface="Palatino"/>
                          <a:ea typeface="Palatino"/>
                          <a:cs typeface="Palatino"/>
                          <a:sym typeface="Palatino"/>
                        </a:rPr>
                        <a:t>4</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Quadrilateral</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2</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2 x 180</a:t>
                      </a:r>
                      <a:r>
                        <a:rPr sz="2600" baseline="30461">
                          <a:solidFill>
                            <a:srgbClr val="868686"/>
                          </a:solidFill>
                          <a:latin typeface="Palatino"/>
                          <a:ea typeface="Palatino"/>
                          <a:cs typeface="Palatino"/>
                          <a:sym typeface="Palatino"/>
                        </a:rPr>
                        <a:t>0</a:t>
                      </a:r>
                      <a:r>
                        <a:rPr sz="2600">
                          <a:solidFill>
                            <a:srgbClr val="868686"/>
                          </a:solidFill>
                          <a:latin typeface="Palatino"/>
                          <a:ea typeface="Palatino"/>
                          <a:cs typeface="Palatino"/>
                          <a:sym typeface="Palatino"/>
                        </a:rPr>
                        <a:t> = 360</a:t>
                      </a:r>
                      <a:r>
                        <a:rPr sz="2600" baseline="30461">
                          <a:solidFill>
                            <a:srgbClr val="868686"/>
                          </a:solidFill>
                          <a:latin typeface="Palatino"/>
                          <a:ea typeface="Palatino"/>
                          <a:cs typeface="Palatino"/>
                          <a:sym typeface="Palatino"/>
                        </a:rPr>
                        <a:t>0</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r>
              <a:tr h="727102">
                <a:tc>
                  <a:txBody>
                    <a:bodyPr/>
                    <a:lstStyle/>
                    <a:p>
                      <a:pPr marL="54186" lvl="0" defTabSz="914400">
                        <a:defRPr>
                          <a:uFillTx/>
                        </a:defRPr>
                      </a:pPr>
                      <a:r>
                        <a:rPr sz="2600">
                          <a:solidFill>
                            <a:srgbClr val="868686"/>
                          </a:solidFill>
                          <a:latin typeface="Palatino"/>
                          <a:ea typeface="Palatino"/>
                          <a:cs typeface="Palatino"/>
                          <a:sym typeface="Palatino"/>
                        </a:rPr>
                        <a:t>5</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Pentagon</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3</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3 x 180</a:t>
                      </a:r>
                      <a:r>
                        <a:rPr sz="2600" baseline="30461">
                          <a:solidFill>
                            <a:srgbClr val="868686"/>
                          </a:solidFill>
                          <a:latin typeface="Palatino"/>
                          <a:ea typeface="Palatino"/>
                          <a:cs typeface="Palatino"/>
                          <a:sym typeface="Palatino"/>
                        </a:rPr>
                        <a:t>0</a:t>
                      </a:r>
                      <a:r>
                        <a:rPr sz="2600">
                          <a:solidFill>
                            <a:srgbClr val="868686"/>
                          </a:solidFill>
                          <a:latin typeface="Palatino"/>
                          <a:ea typeface="Palatino"/>
                          <a:cs typeface="Palatino"/>
                          <a:sym typeface="Palatino"/>
                        </a:rPr>
                        <a:t> = 540</a:t>
                      </a:r>
                      <a:r>
                        <a:rPr sz="2600" baseline="30461">
                          <a:solidFill>
                            <a:srgbClr val="868686"/>
                          </a:solidFill>
                          <a:latin typeface="Palatino"/>
                          <a:ea typeface="Palatino"/>
                          <a:cs typeface="Palatino"/>
                          <a:sym typeface="Palatino"/>
                        </a:rPr>
                        <a:t>0</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r>
              <a:tr h="724989">
                <a:tc>
                  <a:txBody>
                    <a:bodyPr/>
                    <a:lstStyle/>
                    <a:p>
                      <a:pPr marL="54186" lvl="0" defTabSz="914400">
                        <a:defRPr>
                          <a:uFillTx/>
                        </a:defRPr>
                      </a:pPr>
                      <a:r>
                        <a:rPr sz="2600">
                          <a:solidFill>
                            <a:srgbClr val="868686"/>
                          </a:solidFill>
                          <a:latin typeface="Palatino"/>
                          <a:ea typeface="Palatino"/>
                          <a:cs typeface="Palatino"/>
                          <a:sym typeface="Palatino"/>
                        </a:rPr>
                        <a:t>6</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Hexagon</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4</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4 x 180</a:t>
                      </a:r>
                      <a:r>
                        <a:rPr sz="2600" baseline="30461">
                          <a:solidFill>
                            <a:srgbClr val="868686"/>
                          </a:solidFill>
                          <a:latin typeface="Palatino"/>
                          <a:ea typeface="Palatino"/>
                          <a:cs typeface="Palatino"/>
                          <a:sym typeface="Palatino"/>
                        </a:rPr>
                        <a:t>0</a:t>
                      </a:r>
                      <a:r>
                        <a:rPr sz="2600">
                          <a:solidFill>
                            <a:srgbClr val="868686"/>
                          </a:solidFill>
                          <a:latin typeface="Palatino"/>
                          <a:ea typeface="Palatino"/>
                          <a:cs typeface="Palatino"/>
                          <a:sym typeface="Palatino"/>
                        </a:rPr>
                        <a:t> = 720</a:t>
                      </a:r>
                      <a:r>
                        <a:rPr sz="2600" baseline="30461">
                          <a:solidFill>
                            <a:srgbClr val="868686"/>
                          </a:solidFill>
                          <a:latin typeface="Palatino"/>
                          <a:ea typeface="Palatino"/>
                          <a:cs typeface="Palatino"/>
                          <a:sym typeface="Palatino"/>
                        </a:rPr>
                        <a:t>0</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r>
              <a:tr h="727102">
                <a:tc>
                  <a:txBody>
                    <a:bodyPr/>
                    <a:lstStyle/>
                    <a:p>
                      <a:pPr marL="54186" lvl="0" defTabSz="914400">
                        <a:defRPr>
                          <a:uFillTx/>
                        </a:defRPr>
                      </a:pPr>
                      <a:r>
                        <a:rPr sz="2600">
                          <a:solidFill>
                            <a:srgbClr val="868686"/>
                          </a:solidFill>
                          <a:latin typeface="Palatino"/>
                          <a:ea typeface="Palatino"/>
                          <a:cs typeface="Palatino"/>
                          <a:sym typeface="Palatino"/>
                        </a:rPr>
                        <a:t>7</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Heptagon</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5</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5 x 180</a:t>
                      </a:r>
                      <a:r>
                        <a:rPr sz="2600" baseline="30461">
                          <a:solidFill>
                            <a:srgbClr val="868686"/>
                          </a:solidFill>
                          <a:latin typeface="Palatino"/>
                          <a:ea typeface="Palatino"/>
                          <a:cs typeface="Palatino"/>
                          <a:sym typeface="Palatino"/>
                        </a:rPr>
                        <a:t>0</a:t>
                      </a:r>
                      <a:r>
                        <a:rPr sz="2600">
                          <a:solidFill>
                            <a:srgbClr val="868686"/>
                          </a:solidFill>
                          <a:latin typeface="Palatino"/>
                          <a:ea typeface="Palatino"/>
                          <a:cs typeface="Palatino"/>
                          <a:sym typeface="Palatino"/>
                        </a:rPr>
                        <a:t> = 900</a:t>
                      </a:r>
                      <a:r>
                        <a:rPr sz="2600" baseline="30461">
                          <a:solidFill>
                            <a:srgbClr val="868686"/>
                          </a:solidFill>
                          <a:latin typeface="Palatino"/>
                          <a:ea typeface="Palatino"/>
                          <a:cs typeface="Palatino"/>
                          <a:sym typeface="Palatino"/>
                        </a:rPr>
                        <a:t>0</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r>
              <a:tr h="724989">
                <a:tc>
                  <a:txBody>
                    <a:bodyPr/>
                    <a:lstStyle/>
                    <a:p>
                      <a:pPr marL="54186" lvl="0" defTabSz="914400">
                        <a:defRPr>
                          <a:uFillTx/>
                        </a:defRPr>
                      </a:pPr>
                      <a:r>
                        <a:rPr sz="2600">
                          <a:solidFill>
                            <a:srgbClr val="868686"/>
                          </a:solidFill>
                          <a:latin typeface="Palatino"/>
                          <a:ea typeface="Palatino"/>
                          <a:cs typeface="Palatino"/>
                          <a:sym typeface="Palatino"/>
                        </a:rPr>
                        <a:t>8</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Octagon</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6</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6 x 180</a:t>
                      </a:r>
                      <a:r>
                        <a:rPr sz="2600" baseline="30461">
                          <a:solidFill>
                            <a:srgbClr val="868686"/>
                          </a:solidFill>
                          <a:latin typeface="Palatino"/>
                          <a:ea typeface="Palatino"/>
                          <a:cs typeface="Palatino"/>
                          <a:sym typeface="Palatino"/>
                        </a:rPr>
                        <a:t>0</a:t>
                      </a:r>
                      <a:r>
                        <a:rPr sz="2600">
                          <a:solidFill>
                            <a:srgbClr val="868686"/>
                          </a:solidFill>
                          <a:latin typeface="Palatino"/>
                          <a:ea typeface="Palatino"/>
                          <a:cs typeface="Palatino"/>
                          <a:sym typeface="Palatino"/>
                        </a:rPr>
                        <a:t> = 1080</a:t>
                      </a:r>
                      <a:r>
                        <a:rPr sz="2600" baseline="30461">
                          <a:solidFill>
                            <a:srgbClr val="868686"/>
                          </a:solidFill>
                          <a:latin typeface="Palatino"/>
                          <a:ea typeface="Palatino"/>
                          <a:cs typeface="Palatino"/>
                          <a:sym typeface="Palatino"/>
                        </a:rPr>
                        <a:t>0</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r>
              <a:tr h="727102">
                <a:tc>
                  <a:txBody>
                    <a:bodyPr/>
                    <a:lstStyle/>
                    <a:p>
                      <a:pPr marL="54186" lvl="0" defTabSz="914400">
                        <a:defRPr>
                          <a:uFillTx/>
                        </a:defRPr>
                      </a:pPr>
                      <a:r>
                        <a:rPr sz="2600">
                          <a:solidFill>
                            <a:srgbClr val="868686"/>
                          </a:solidFill>
                          <a:latin typeface="Palatino"/>
                          <a:ea typeface="Palatino"/>
                          <a:cs typeface="Palatino"/>
                          <a:sym typeface="Palatino"/>
                        </a:rPr>
                        <a:t>9</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Nonagon</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7</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7 x 180</a:t>
                      </a:r>
                      <a:r>
                        <a:rPr sz="2600" baseline="30461">
                          <a:solidFill>
                            <a:srgbClr val="868686"/>
                          </a:solidFill>
                          <a:latin typeface="Palatino"/>
                          <a:ea typeface="Palatino"/>
                          <a:cs typeface="Palatino"/>
                          <a:sym typeface="Palatino"/>
                        </a:rPr>
                        <a:t>0</a:t>
                      </a:r>
                      <a:r>
                        <a:rPr sz="2600">
                          <a:solidFill>
                            <a:srgbClr val="868686"/>
                          </a:solidFill>
                          <a:latin typeface="Palatino"/>
                          <a:ea typeface="Palatino"/>
                          <a:cs typeface="Palatino"/>
                          <a:sym typeface="Palatino"/>
                        </a:rPr>
                        <a:t> = 1260</a:t>
                      </a:r>
                      <a:r>
                        <a:rPr sz="2600" baseline="30461">
                          <a:solidFill>
                            <a:srgbClr val="868686"/>
                          </a:solidFill>
                          <a:latin typeface="Palatino"/>
                          <a:ea typeface="Palatino"/>
                          <a:cs typeface="Palatino"/>
                          <a:sym typeface="Palatino"/>
                        </a:rPr>
                        <a:t>0</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r>
              <a:tr h="724989">
                <a:tc>
                  <a:txBody>
                    <a:bodyPr/>
                    <a:lstStyle/>
                    <a:p>
                      <a:pPr marL="54186" lvl="0" defTabSz="914400">
                        <a:defRPr>
                          <a:uFillTx/>
                        </a:defRPr>
                      </a:pPr>
                      <a:r>
                        <a:rPr sz="2600">
                          <a:solidFill>
                            <a:srgbClr val="868686"/>
                          </a:solidFill>
                          <a:latin typeface="Palatino"/>
                          <a:ea typeface="Palatino"/>
                          <a:cs typeface="Palatino"/>
                          <a:sym typeface="Palatino"/>
                        </a:rPr>
                        <a:t>10</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Decagon</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8</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8 x 180</a:t>
                      </a:r>
                      <a:r>
                        <a:rPr sz="2600" baseline="30461">
                          <a:solidFill>
                            <a:srgbClr val="868686"/>
                          </a:solidFill>
                          <a:latin typeface="Palatino"/>
                          <a:ea typeface="Palatino"/>
                          <a:cs typeface="Palatino"/>
                          <a:sym typeface="Palatino"/>
                        </a:rPr>
                        <a:t>0</a:t>
                      </a:r>
                      <a:r>
                        <a:rPr sz="2600">
                          <a:solidFill>
                            <a:srgbClr val="868686"/>
                          </a:solidFill>
                          <a:latin typeface="Palatino"/>
                          <a:ea typeface="Palatino"/>
                          <a:cs typeface="Palatino"/>
                          <a:sym typeface="Palatino"/>
                        </a:rPr>
                        <a:t> = 1440</a:t>
                      </a:r>
                      <a:r>
                        <a:rPr sz="2600" baseline="30461">
                          <a:solidFill>
                            <a:srgbClr val="868686"/>
                          </a:solidFill>
                          <a:latin typeface="Palatino"/>
                          <a:ea typeface="Palatino"/>
                          <a:cs typeface="Palatino"/>
                          <a:sym typeface="Palatino"/>
                        </a:rPr>
                        <a:t>0</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r>
              <a:tr h="724989">
                <a:tc>
                  <a:txBody>
                    <a:bodyPr/>
                    <a:lstStyle/>
                    <a:p>
                      <a:pPr marL="54186" lvl="0" defTabSz="914400">
                        <a:defRPr>
                          <a:uFillTx/>
                        </a:defRPr>
                      </a:pPr>
                      <a:r>
                        <a:rPr sz="2600">
                          <a:solidFill>
                            <a:srgbClr val="868686"/>
                          </a:solidFill>
                          <a:latin typeface="Palatino"/>
                          <a:ea typeface="Palatino"/>
                          <a:cs typeface="Palatino"/>
                          <a:sym typeface="Palatino"/>
                        </a:rPr>
                        <a:t>n</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Polygon</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n-2</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c>
                  <a:txBody>
                    <a:bodyPr/>
                    <a:lstStyle/>
                    <a:p>
                      <a:pPr marL="54186" lvl="0" defTabSz="914400">
                        <a:defRPr>
                          <a:uFillTx/>
                        </a:defRPr>
                      </a:pPr>
                      <a:r>
                        <a:rPr sz="2600">
                          <a:solidFill>
                            <a:srgbClr val="868686"/>
                          </a:solidFill>
                          <a:latin typeface="Palatino"/>
                          <a:ea typeface="Palatino"/>
                          <a:cs typeface="Palatino"/>
                          <a:sym typeface="Palatino"/>
                        </a:rPr>
                        <a:t>(n-2) x 180</a:t>
                      </a:r>
                      <a:r>
                        <a:rPr sz="2600" baseline="30461">
                          <a:solidFill>
                            <a:srgbClr val="868686"/>
                          </a:solidFill>
                          <a:latin typeface="Palatino"/>
                          <a:ea typeface="Palatino"/>
                          <a:cs typeface="Palatino"/>
                          <a:sym typeface="Palatino"/>
                        </a:rPr>
                        <a:t>0</a:t>
                      </a:r>
                      <a:r>
                        <a:rPr sz="2600">
                          <a:solidFill>
                            <a:srgbClr val="868686"/>
                          </a:solidFill>
                          <a:latin typeface="Palatino"/>
                          <a:ea typeface="Palatino"/>
                          <a:cs typeface="Palatino"/>
                          <a:sym typeface="Palatino"/>
                        </a:rPr>
                        <a:t> </a:t>
                      </a:r>
                    </a:p>
                  </a:txBody>
                  <a:tcPr marL="38100" marR="38100" marT="38100" marB="38100" anchor="ctr" horzOverflow="overflow">
                    <a:lnL w="25400">
                      <a:solidFill>
                        <a:srgbClr val="BBBBBB"/>
                      </a:solidFill>
                      <a:miter lim="400000"/>
                    </a:lnL>
                    <a:lnR w="25400">
                      <a:solidFill>
                        <a:srgbClr val="BBBBBB"/>
                      </a:solidFill>
                      <a:miter lim="400000"/>
                    </a:lnR>
                    <a:lnT w="25400">
                      <a:solidFill>
                        <a:srgbClr val="BBBBBB"/>
                      </a:solidFill>
                      <a:miter lim="400000"/>
                    </a:lnT>
                    <a:lnB w="25400">
                      <a:solidFill>
                        <a:srgbClr val="BBBBBB"/>
                      </a:solidFill>
                      <a:miter lim="400000"/>
                    </a:lnB>
                    <a:noFill/>
                  </a:tcPr>
                </a:tc>
              </a:tr>
            </a:tbl>
          </a:graphicData>
        </a:graphic>
      </p:graphicFrame>
      <p:sp>
        <p:nvSpPr>
          <p:cNvPr id="730" name="Shape 730"/>
          <p:cNvSpPr/>
          <p:nvPr/>
        </p:nvSpPr>
        <p:spPr>
          <a:xfrm>
            <a:off x="355600" y="262466"/>
            <a:ext cx="15468600" cy="1028701"/>
          </a:xfrm>
          <a:prstGeom prst="rect">
            <a:avLst/>
          </a:prstGeom>
          <a:solidFill>
            <a:srgbClr val="89D1D8"/>
          </a:solidFill>
          <a:ln w="12700">
            <a:miter lim="400000"/>
          </a:ln>
          <a:extLst>
            <a:ext uri="{C572A759-6A51-4108-AA02-DFA0A04FC94B}">
              <ma14:wrappingTextBoxFlag xmlns:ma14="http://schemas.microsoft.com/office/mac/drawingml/2011/main" val="1"/>
            </a:ext>
          </a:extLst>
        </p:spPr>
        <p:txBody>
          <a:bodyPr lIns="38100" tIns="38100" rIns="38100" bIns="38100" anchor="ctr">
            <a:normAutofit/>
          </a:bodyPr>
          <a:lstStyle>
            <a:lvl1pPr marL="41803" marR="41803" algn="ctr" defTabSz="431419">
              <a:buClr>
                <a:srgbClr val="0048AA"/>
              </a:buClr>
              <a:buFont typeface="Arial"/>
              <a:defRPr sz="5688">
                <a:solidFill>
                  <a:srgbClr val="FFFFFF"/>
                </a:solidFill>
                <a:effectLst>
                  <a:outerShdw blurRad="10033" dist="20066" dir="2700000" rotWithShape="0">
                    <a:srgbClr val="000000"/>
                  </a:outerShdw>
                </a:effectLst>
                <a:latin typeface="Futura"/>
                <a:ea typeface="Futura"/>
                <a:cs typeface="Futura"/>
                <a:sym typeface="Futura"/>
              </a:defRPr>
            </a:lvl1pPr>
          </a:lstStyle>
          <a:p>
            <a:pPr lvl="0">
              <a:defRPr sz="1800">
                <a:solidFill>
                  <a:srgbClr val="000000"/>
                </a:solidFill>
                <a:effectLst/>
              </a:defRPr>
            </a:pPr>
            <a:r>
              <a:rPr sz="5688">
                <a:solidFill>
                  <a:srgbClr val="FFFFFF"/>
                </a:solidFill>
                <a:effectLst>
                  <a:outerShdw blurRad="10033" dist="20066" dir="2700000" rotWithShape="0">
                    <a:srgbClr val="000000"/>
                  </a:outerShdw>
                </a:effectLst>
              </a:rPr>
              <a:t>Angle sum</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2" name="DSC00495.jpg"/>
          <p:cNvPicPr/>
          <p:nvPr/>
        </p:nvPicPr>
        <p:blipFill>
          <a:blip r:embed="rId2">
            <a:extLst/>
          </a:blip>
          <a:srcRect t="30955" r="8" b="30904"/>
          <a:stretch>
            <a:fillRect/>
          </a:stretch>
        </p:blipFill>
        <p:spPr>
          <a:xfrm>
            <a:off x="1574800" y="792544"/>
            <a:ext cx="11291241" cy="7658101"/>
          </a:xfrm>
          <a:prstGeom prst="rect">
            <a:avLst/>
          </a:prstGeom>
          <a:ln w="12700">
            <a:miter lim="400000"/>
          </a:ln>
        </p:spPr>
      </p:pic>
      <p:sp>
        <p:nvSpPr>
          <p:cNvPr id="733" name="Shape 733"/>
          <p:cNvSpPr>
            <a:spLocks noGrp="1"/>
          </p:cNvSpPr>
          <p:nvPr>
            <p:ph type="title"/>
          </p:nvPr>
        </p:nvSpPr>
        <p:spPr>
          <a:xfrm>
            <a:off x="1130300" y="6678083"/>
            <a:ext cx="14630400" cy="1524001"/>
          </a:xfrm>
          <a:prstGeom prst="rect">
            <a:avLst/>
          </a:prstGeom>
          <a:noFill/>
        </p:spPr>
        <p:txBody>
          <a:bodyPr>
            <a:normAutofit/>
          </a:bodyPr>
          <a:lstStyle>
            <a:lvl1pPr marL="52915" marR="52915">
              <a:defRPr>
                <a:effectLst>
                  <a:outerShdw blurRad="12700" dist="25400" dir="2700000" rotWithShape="0">
                    <a:srgbClr val="000000"/>
                  </a:outerShdw>
                </a:effectLst>
              </a:defRPr>
            </a:lvl1pPr>
          </a:lstStyle>
          <a:p>
            <a:pPr lvl="0">
              <a:defRPr sz="1800">
                <a:solidFill>
                  <a:srgbClr val="000000"/>
                </a:solidFill>
                <a:effectLst/>
              </a:defRPr>
            </a:pPr>
            <a:r>
              <a:rPr sz="7600">
                <a:solidFill>
                  <a:srgbClr val="FFFFFF"/>
                </a:solidFill>
                <a:effectLst>
                  <a:outerShdw blurRad="12700" dist="25400" dir="2700000" rotWithShape="0">
                    <a:srgbClr val="000000"/>
                  </a:outerShdw>
                </a:effectLst>
              </a:rPr>
              <a:t>Congruent and similar shapes</a:t>
            </a:r>
          </a:p>
        </p:txBody>
      </p:sp>
      <p:sp>
        <p:nvSpPr>
          <p:cNvPr id="734" name="Shape 734"/>
          <p:cNvSpPr>
            <a:spLocks noGrp="1"/>
          </p:cNvSpPr>
          <p:nvPr>
            <p:ph type="sldNum" sz="quarter" idx="2"/>
          </p:nvPr>
        </p:nvSpPr>
        <p:spPr>
          <a:xfrm>
            <a:off x="7924006" y="8686800"/>
            <a:ext cx="382588" cy="330200"/>
          </a:xfrm>
          <a:prstGeom prst="rect">
            <a:avLst/>
          </a:prstGeom>
          <a:extLst>
            <a:ext uri="{C572A759-6A51-4108-AA02-DFA0A04FC94B}">
              <ma14:wrappingTextBoxFlag xmlns:ma14="http://schemas.microsoft.com/office/mac/drawingml/2011/main" val="1"/>
            </a:ext>
          </a:extLst>
        </p:spPr>
        <p:txBody>
          <a:bodyPr/>
          <a:lstStyle/>
          <a:p>
            <a:pPr lvl="0">
              <a:defRPr sz="1800"/>
            </a:pPr>
            <a:fld id="{86CB4B4D-7CA3-9044-876B-883B54F8677D}" type="slidenum">
              <a:rPr sz="1600"/>
              <a:t>99</a:t>
            </a:fld>
            <a:endParaRPr sz="160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461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461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267</TotalTime>
  <Words>5744</Words>
  <Application>Microsoft Macintosh PowerPoint</Application>
  <PresentationFormat>Custom</PresentationFormat>
  <Paragraphs>987</Paragraphs>
  <Slides>157</Slides>
  <Notes>1</Notes>
  <HiddenSlides>0</HiddenSlides>
  <MMClips>0</MMClips>
  <ScaleCrop>false</ScaleCrop>
  <HeadingPairs>
    <vt:vector size="4" baseType="variant">
      <vt:variant>
        <vt:lpstr>Theme</vt:lpstr>
      </vt:variant>
      <vt:variant>
        <vt:i4>1</vt:i4>
      </vt:variant>
      <vt:variant>
        <vt:lpstr>Slide Titles</vt:lpstr>
      </vt:variant>
      <vt:variant>
        <vt:i4>157</vt:i4>
      </vt:variant>
    </vt:vector>
  </HeadingPairs>
  <TitlesOfParts>
    <vt:vector size="158" baseType="lpstr">
      <vt:lpstr>White</vt:lpstr>
      <vt:lpstr>PowerPoint Presentation</vt:lpstr>
      <vt:lpstr>PowerPoint Presentation</vt:lpstr>
      <vt:lpstr>Geometry</vt:lpstr>
      <vt:lpstr>Space = Geometry</vt:lpstr>
      <vt:lpstr>Space</vt:lpstr>
      <vt:lpstr>PowerPoint Presentation</vt:lpstr>
      <vt:lpstr>PowerPoint Presentation</vt:lpstr>
      <vt:lpstr>Geometry</vt:lpstr>
      <vt:lpstr>Fractions</vt:lpstr>
      <vt:lpstr>PowerPoint Presentation</vt:lpstr>
      <vt:lpstr>PowerPoint Presentation</vt:lpstr>
      <vt:lpstr>PowerPoint Presentation</vt:lpstr>
      <vt:lpstr>PowerPoint Presentation</vt:lpstr>
      <vt:lpstr>PowerPoint Presentation</vt:lpstr>
      <vt:lpstr>Geometry</vt:lpstr>
      <vt:lpstr>PowerPoint Presentation</vt:lpstr>
      <vt:lpstr>PowerPoint Presentation</vt:lpstr>
      <vt:lpstr>PowerPoint Presentation</vt:lpstr>
      <vt:lpstr>PowerPoint Presentation</vt:lpstr>
      <vt:lpstr>PowerPoint Presentation</vt:lpstr>
      <vt:lpstr>PowerPoint Presentation</vt:lpstr>
      <vt:lpstr>Geometry</vt:lpstr>
      <vt:lpstr>Geometry</vt:lpstr>
      <vt:lpstr>Geometry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Language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Angles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Two-dimensional shapes</vt:lpstr>
      <vt:lpstr>Types of Triangles</vt:lpstr>
      <vt:lpstr>PowerPoint Presentation</vt:lpstr>
      <vt:lpstr>PowerPoint Presentation</vt:lpstr>
      <vt:lpstr>PowerPoint Presentation</vt:lpstr>
      <vt:lpstr>PowerPoint Presentation</vt:lpstr>
      <vt:lpstr>PowerPoint Presentation</vt:lpstr>
      <vt:lpstr>Polygons</vt:lpstr>
      <vt:lpstr>Polygon Features</vt:lpstr>
      <vt:lpstr>Polygon Features 3</vt:lpstr>
      <vt:lpstr>Regular Polygons</vt:lpstr>
      <vt:lpstr>PowerPoint Presentation</vt:lpstr>
      <vt:lpstr>PowerPoint Presentation</vt:lpstr>
      <vt:lpstr>PowerPoint Presentation</vt:lpstr>
      <vt:lpstr>PowerPoint Presentation</vt:lpstr>
      <vt:lpstr>PowerPoint Presentation</vt:lpstr>
      <vt:lpstr>PowerPoint Presentation</vt:lpstr>
      <vt:lpstr>Congruent and similar shapes</vt:lpstr>
      <vt:lpstr>Congruent Shapes - 1</vt:lpstr>
      <vt:lpstr>Congruent Shapes - 2</vt:lpstr>
      <vt:lpstr>Congruent Shapes - 3</vt:lpstr>
      <vt:lpstr>Congruent Shapes - 4</vt:lpstr>
      <vt:lpstr>Triangle Inequality</vt:lpstr>
      <vt:lpstr>Congruent Shapes - 5</vt:lpstr>
      <vt:lpstr>Congruent Shapes - 6</vt:lpstr>
      <vt:lpstr>Similar Shapes -1</vt:lpstr>
      <vt:lpstr>Similar Shapes - 2</vt:lpstr>
      <vt:lpstr>PowerPoint Presentation</vt:lpstr>
      <vt:lpstr>Three-dimensional objects</vt:lpstr>
      <vt:lpstr>Talk to the person next to you:</vt:lpstr>
      <vt:lpstr>Write down yes or no …</vt:lpstr>
      <vt:lpstr>Introduction to Dimensions - I</vt:lpstr>
      <vt:lpstr>Introduction to Dimensions - II</vt:lpstr>
      <vt:lpstr>Introduction to Dimensions - III</vt:lpstr>
      <vt:lpstr>Introduction to Dimensions - IV</vt:lpstr>
      <vt:lpstr>Language</vt:lpstr>
      <vt:lpstr>Language - Parts of Solids</vt:lpstr>
      <vt:lpstr>Language - Types of Solids</vt:lpstr>
      <vt:lpstr>Prisms</vt:lpstr>
      <vt:lpstr>Pyramids</vt:lpstr>
      <vt:lpstr>Other 3D Solids</vt:lpstr>
      <vt:lpstr>The Platonic Solids</vt:lpstr>
      <vt:lpstr>Euler’s Formula</vt:lpstr>
      <vt:lpstr>Drawing Solids</vt:lpstr>
      <vt:lpstr>Nets</vt:lpstr>
      <vt:lpstr>Nets</vt:lpstr>
      <vt:lpstr>Theory of learning</vt:lpstr>
      <vt:lpstr>The Van Hiele Theory</vt:lpstr>
      <vt:lpstr>PowerPoint Presentation</vt:lpstr>
      <vt:lpstr>Level 1: Visualisation (Recognition)</vt:lpstr>
      <vt:lpstr>Level 2: Analysis</vt:lpstr>
      <vt:lpstr>Students’ Level 2 Descriptions (Pegg, 1995)</vt:lpstr>
      <vt:lpstr>Level 3: Abstraction</vt:lpstr>
      <vt:lpstr>Level 3: Abstraction</vt:lpstr>
      <vt:lpstr>Level 4: Deduction </vt:lpstr>
      <vt:lpstr>Level 5: Rigour</vt:lpstr>
      <vt:lpstr>Attainment of Levels 1–3</vt:lpstr>
      <vt:lpstr>Attainment of Levels 3 &amp; 4</vt:lpstr>
      <vt:lpstr>Children’s Misconceptions</vt:lpstr>
      <vt:lpstr>Learned Misconceptions 1</vt:lpstr>
      <vt:lpstr>Learned Misconceptions 2</vt:lpstr>
      <vt:lpstr>Learned Misconceptions 3</vt:lpstr>
      <vt:lpstr>Learned Misconceptions 4</vt:lpstr>
      <vt:lpstr>Learned Misconceptions 5</vt:lpstr>
      <vt:lpstr>Avoiding Learned Misconceptions</vt:lpstr>
      <vt:lpstr>Things to watch for … (I)</vt:lpstr>
      <vt:lpstr>Things to watch for … (I)</vt:lpstr>
      <vt:lpstr>Things to watch for … (II)</vt:lpstr>
      <vt:lpstr>Things to watch for … (II)</vt:lpstr>
      <vt:lpstr>Pythagoras</vt:lpstr>
      <vt:lpstr>Trigonometry</vt:lpstr>
      <vt:lpstr>Proof</vt:lpstr>
      <vt:lpstr>Proof: EG Circles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Events</cp:lastModifiedBy>
  <cp:revision>16</cp:revision>
  <dcterms:modified xsi:type="dcterms:W3CDTF">2014-06-01T23:47:17Z</dcterms:modified>
</cp:coreProperties>
</file>