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60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9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3931528-4AEC-48BB-8D77-7D4398274F20}" type="datetimeFigureOut">
              <a:rPr lang="en-US"/>
              <a:pPr>
                <a:defRPr/>
              </a:pPr>
              <a:t>10/20/2014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4068DF5-795D-4014-9B42-975697A86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80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C97BBA1-4093-4BF7-98C2-FF9CC9DC4633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39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160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20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238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4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9288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21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17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800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8508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7474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977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dirty="0" smtClean="0"/>
              <a:t>Click to edit Master text styles</a:t>
            </a:r>
          </a:p>
          <a:p>
            <a:pPr lvl="1"/>
            <a:r>
              <a:rPr lang="en-AU" altLang="en-US" dirty="0" smtClean="0"/>
              <a:t>Second level</a:t>
            </a:r>
          </a:p>
          <a:p>
            <a:pPr lvl="2"/>
            <a:r>
              <a:rPr lang="en-AU" altLang="en-US" dirty="0" smtClean="0"/>
              <a:t>Third level</a:t>
            </a:r>
          </a:p>
          <a:p>
            <a:pPr lvl="3"/>
            <a:r>
              <a:rPr lang="en-AU" altLang="en-US" dirty="0" smtClean="0"/>
              <a:t>Fourth level</a:t>
            </a:r>
          </a:p>
          <a:p>
            <a:pPr lvl="4"/>
            <a:r>
              <a:rPr lang="en-AU" altLang="en-US" dirty="0" smtClean="0"/>
              <a:t>Fifth level</a:t>
            </a: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31FC2C-E1F8-4675-A029-E5BFB9CC8AAA}" type="datetimeFigureOut">
              <a:rPr lang="en-US"/>
              <a:pPr>
                <a:defRPr/>
              </a:pPr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B9A7BC-68FE-4270-A9D0-7767E173B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0" y="6657973"/>
            <a:ext cx="9144000" cy="200026"/>
          </a:xfrm>
          <a:prstGeom prst="rect">
            <a:avLst/>
          </a:prstGeom>
          <a:solidFill>
            <a:srgbClr val="4B498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57175" y="1296988"/>
            <a:ext cx="8620125" cy="2652712"/>
          </a:xfrm>
        </p:spPr>
        <p:txBody>
          <a:bodyPr/>
          <a:lstStyle/>
          <a:p>
            <a:r>
              <a:rPr lang="en-US" altLang="en-US" sz="2800" dirty="0" smtClean="0"/>
              <a:t> </a:t>
            </a:r>
            <a:br>
              <a:rPr lang="en-US" altLang="en-US" sz="2800" dirty="0" smtClean="0"/>
            </a:br>
            <a:r>
              <a:rPr lang="en-US" altLang="en-US" sz="2800" b="1" dirty="0" smtClean="0"/>
              <a:t>Project title</a:t>
            </a:r>
            <a:br>
              <a:rPr lang="en-US" altLang="en-US" sz="2800" b="1" dirty="0" smtClean="0"/>
            </a:br>
            <a:r>
              <a:rPr lang="en-US" altLang="en-US" sz="2800" b="1" dirty="0" smtClean="0"/>
              <a:t/>
            </a:r>
            <a:br>
              <a:rPr lang="en-US" altLang="en-US" sz="2800" b="1" dirty="0" smtClean="0"/>
            </a:br>
            <a:r>
              <a:rPr lang="en-US" altLang="en-US" sz="2800" dirty="0" smtClean="0"/>
              <a:t>Name</a:t>
            </a:r>
            <a:r>
              <a:rPr lang="en-US" altLang="en-US" sz="2800" b="1" dirty="0" smtClean="0"/>
              <a:t/>
            </a:r>
            <a:br>
              <a:rPr lang="en-US" altLang="en-US" sz="2800" b="1" dirty="0" smtClean="0"/>
            </a:br>
            <a:r>
              <a:rPr lang="en-US" altLang="en-US" sz="2800" dirty="0" smtClean="0"/>
              <a:t>Supervisor</a:t>
            </a:r>
            <a:br>
              <a:rPr lang="en-US" altLang="en-US" sz="2800" dirty="0" smtClean="0"/>
            </a:br>
            <a:r>
              <a:rPr lang="en-US" altLang="en-US" sz="2800" dirty="0" smtClean="0"/>
              <a:t>University  </a:t>
            </a:r>
          </a:p>
        </p:txBody>
      </p:sp>
      <p:pic>
        <p:nvPicPr>
          <p:cNvPr id="2052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54438" y="4862192"/>
            <a:ext cx="1635122" cy="101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421476" y="5931932"/>
            <a:ext cx="43010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Vacation Research Scholarships are funded jointly by the Department of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Education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and the Australian Mathematical Sciences Institute. 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391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flipV="1">
            <a:off x="0" y="6657973"/>
            <a:ext cx="9144000" cy="200026"/>
          </a:xfrm>
          <a:prstGeom prst="rect">
            <a:avLst/>
          </a:prstGeom>
          <a:solidFill>
            <a:srgbClr val="4B498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209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19</Words>
  <Application>Microsoft Office PowerPoint</Application>
  <PresentationFormat>On-screen Show (4:3)</PresentationFormat>
  <Paragraphs>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  Project title  Name Supervisor University  </vt:lpstr>
      <vt:lpstr>PowerPoint Presentation</vt:lpstr>
    </vt:vector>
  </TitlesOfParts>
  <Company>AMSI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  Project title University Supervisor</dc:title>
  <dc:creator>jo wilson</dc:creator>
  <cp:lastModifiedBy>Joanna Wilson</cp:lastModifiedBy>
  <cp:revision>10</cp:revision>
  <dcterms:created xsi:type="dcterms:W3CDTF">2012-11-28T05:35:13Z</dcterms:created>
  <dcterms:modified xsi:type="dcterms:W3CDTF">2014-10-20T03:29:45Z</dcterms:modified>
</cp:coreProperties>
</file>